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31.3.2010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4.C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928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42" y="114300"/>
            <a:ext cx="4712533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622" y="505511"/>
            <a:ext cx="279221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23406" y="2978726"/>
            <a:ext cx="4653203" cy="149975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ODGOVORI NA PITANJA U BILJEŽNICU 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5" y="285749"/>
            <a:ext cx="4467225" cy="616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381" y="869372"/>
            <a:ext cx="3314701" cy="4232564"/>
          </a:xfrm>
        </p:spPr>
        <p:txBody>
          <a:bodyPr>
            <a:normAutofit/>
          </a:bodyPr>
          <a:lstStyle/>
          <a:p>
            <a:r>
              <a:rPr lang="hr-HR" dirty="0" smtClean="0"/>
              <a:t>NAPIŠI DATUM, NASLOV </a:t>
            </a:r>
            <a:br>
              <a:rPr lang="hr-HR" dirty="0" smtClean="0"/>
            </a:br>
            <a:r>
              <a:rPr lang="hr-HR" dirty="0" smtClean="0"/>
              <a:t>( </a:t>
            </a:r>
            <a:r>
              <a:rPr lang="hr-HR" dirty="0" smtClean="0">
                <a:solidFill>
                  <a:srgbClr val="FF0000"/>
                </a:solidFill>
              </a:rPr>
              <a:t>KRATICE</a:t>
            </a:r>
            <a:r>
              <a:rPr lang="hr-HR" dirty="0" smtClean="0"/>
              <a:t> ) I PREPIŠI SA SLIKE U SVOJU BILJEŽNICU. 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27" y="952499"/>
            <a:ext cx="5158221" cy="395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2998"/>
            <a:ext cx="5297439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u="sng" dirty="0"/>
              <a:t>POSLUŠAJ PJESMU Do, re, mi.</a:t>
            </a:r>
          </a:p>
          <a:p>
            <a:r>
              <a:rPr lang="hr-HR" dirty="0"/>
              <a:t>NAPIŠI NASLOV PJESME  I STIH KOJI TI SE NAJVIŠE SVIĐA. </a:t>
            </a:r>
          </a:p>
          <a:p>
            <a:endParaRPr lang="hr-HR" dirty="0"/>
          </a:p>
          <a:p>
            <a:r>
              <a:rPr lang="hr-HR" u="sng" dirty="0"/>
              <a:t>POSLUŠAJ: </a:t>
            </a:r>
          </a:p>
          <a:p>
            <a:r>
              <a:rPr lang="hr-HR" dirty="0"/>
              <a:t>   R. Rogers: Do, re, mi iz mjuzikla Moje pjesme, moji snovi</a:t>
            </a:r>
          </a:p>
          <a:p>
            <a:r>
              <a:rPr lang="hr-HR" dirty="0"/>
              <a:t>Nakon slušanja upišite ime skladatelja i naziv skladbe u bilježnicu.</a:t>
            </a:r>
          </a:p>
          <a:p>
            <a:r>
              <a:rPr lang="hr-HR" dirty="0"/>
              <a:t>Pročitati bilješku o mjuziklu Moje pjesme, moji snovi.</a:t>
            </a:r>
          </a:p>
          <a:p>
            <a:endParaRPr lang="hr-HR" dirty="0"/>
          </a:p>
          <a:p>
            <a:r>
              <a:rPr lang="hr-HR" dirty="0"/>
              <a:t>NACRTAJ SVOJ SAN, ŠTO BI TI ŽELIO, ŠTO TE VESELI...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08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82859" y="2125048"/>
            <a:ext cx="4185618" cy="576262"/>
          </a:xfrm>
        </p:spPr>
        <p:txBody>
          <a:bodyPr/>
          <a:lstStyle/>
          <a:p>
            <a:pPr algn="ctr"/>
            <a:r>
              <a:rPr lang="hr-HR" dirty="0" smtClean="0"/>
              <a:t>PLAN PLOČE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95575" y="2752072"/>
            <a:ext cx="4185617" cy="3304117"/>
          </a:xfrm>
        </p:spPr>
        <p:txBody>
          <a:bodyPr/>
          <a:lstStyle/>
          <a:p>
            <a:pPr marL="0" lvl="0" indent="0" algn="ctr">
              <a:buClr>
                <a:srgbClr val="90C226"/>
              </a:buClr>
              <a:buNone/>
            </a:pPr>
            <a:r>
              <a:rPr lang="hr-H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DO, RE, MI</a:t>
            </a:r>
          </a:p>
          <a:p>
            <a:endParaRPr lang="hr-HR" dirty="0" smtClean="0"/>
          </a:p>
          <a:p>
            <a:r>
              <a:rPr lang="hr-HR" dirty="0" smtClean="0"/>
              <a:t>NAJVIŠE MI SE SVIĐA OVAJ STIH....</a:t>
            </a:r>
          </a:p>
          <a:p>
            <a:r>
              <a:rPr lang="hr-HR" dirty="0" smtClean="0"/>
              <a:t>R.ROGERS: </a:t>
            </a:r>
            <a:r>
              <a:rPr lang="hr-HR" dirty="0"/>
              <a:t>Moje pjesme, moji snovi</a:t>
            </a:r>
          </a:p>
          <a:p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57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505</TotalTime>
  <Words>108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31.3.2010</vt:lpstr>
      <vt:lpstr>PowerPoint Presentation</vt:lpstr>
      <vt:lpstr>ODGOVORI NA PITANJA U BILJEŽNICU </vt:lpstr>
      <vt:lpstr>NAPIŠI DATUM, NASLOV  ( KRATICE ) I PREPIŠI SA SLIKE U SVOJU BILJEŽNICU. </vt:lpstr>
      <vt:lpstr>GLAZBENA KULTURA </vt:lpstr>
      <vt:lpstr>GLAZBENA KULTURA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31.3.2010</dc:title>
  <dc:creator>Nika</dc:creator>
  <cp:lastModifiedBy>Nika</cp:lastModifiedBy>
  <cp:revision>5</cp:revision>
  <dcterms:created xsi:type="dcterms:W3CDTF">2020-03-30T13:26:37Z</dcterms:created>
  <dcterms:modified xsi:type="dcterms:W3CDTF">2020-03-30T21:52:10Z</dcterms:modified>
</cp:coreProperties>
</file>