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2.4.2020.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4.C 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28428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HRVATSKI JEZIK </a:t>
            </a:r>
            <a:br>
              <a:rPr lang="hr-HR" sz="3600" dirty="0" smtClean="0"/>
            </a:br>
            <a:r>
              <a:rPr lang="hr-HR" sz="3600" dirty="0" smtClean="0"/>
              <a:t>- KRATICE</a:t>
            </a:r>
            <a:br>
              <a:rPr lang="hr-HR" sz="3600" dirty="0" smtClean="0"/>
            </a:br>
            <a:endParaRPr lang="hr-HR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618" y="1132610"/>
            <a:ext cx="4916538" cy="446202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 smtClean="0"/>
              <a:t>NAPIŠI NASLOV </a:t>
            </a:r>
            <a:r>
              <a:rPr lang="hr-HR" sz="2800" b="1" dirty="0" smtClean="0">
                <a:solidFill>
                  <a:srgbClr val="00B050"/>
                </a:solidFill>
              </a:rPr>
              <a:t>KRATICE</a:t>
            </a:r>
            <a:r>
              <a:rPr lang="hr-HR" sz="2800" dirty="0" smtClean="0"/>
              <a:t> - PONAVLJANJE</a:t>
            </a:r>
          </a:p>
          <a:p>
            <a:endParaRPr lang="hr-HR" sz="2800" dirty="0" smtClean="0"/>
          </a:p>
          <a:p>
            <a:r>
              <a:rPr lang="hr-HR" sz="2800" dirty="0" smtClean="0">
                <a:solidFill>
                  <a:srgbClr val="00B050"/>
                </a:solidFill>
              </a:rPr>
              <a:t>PREPIŠI </a:t>
            </a:r>
            <a:r>
              <a:rPr lang="hr-HR" sz="2800" dirty="0" smtClean="0"/>
              <a:t>TEKST SA SLIKE U SVOJU BILJEŽNICU.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05789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U BILJEŽNICU ODGOVORI NA PITANJA! </a:t>
            </a:r>
          </a:p>
          <a:p>
            <a:endParaRPr lang="hr-HR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488373"/>
            <a:ext cx="4632770" cy="539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ZADATAK – za ona koji žele.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https://wordwall.net/resource/394740/kratice-vi%C5%A1e%C4%8Dlanih-naziva</a:t>
            </a:r>
          </a:p>
        </p:txBody>
      </p:sp>
    </p:spTree>
    <p:extLst>
      <p:ext uri="{BB962C8B-B14F-4D97-AF65-F5344CB8AC3E}">
        <p14:creationId xmlns:p14="http://schemas.microsoft.com/office/powerpoint/2010/main" val="44355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OTVORI UDŽBENIK MOJ MALI MATEMATIČKI SVIJE NA STRANICU 139, 140, 141 I 142. </a:t>
            </a:r>
          </a:p>
          <a:p>
            <a:r>
              <a:rPr lang="hr-HR" dirty="0" smtClean="0"/>
              <a:t>RIJEŠI TO!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94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PRIROD I DRUŠTVO – ČOVIJEK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NASLOV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</a:t>
            </a:r>
            <a:endParaRPr lang="hr-H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B050"/>
                </a:solidFill>
              </a:rPr>
              <a:t>	</a:t>
            </a:r>
            <a:r>
              <a:rPr lang="hr-HR" b="1" dirty="0" smtClean="0">
                <a:solidFill>
                  <a:srgbClr val="00B050"/>
                </a:solidFill>
              </a:rPr>
              <a:t>						ČVIJEK – PONAVLJANJE</a:t>
            </a:r>
          </a:p>
          <a:p>
            <a:pPr marL="0" indent="0">
              <a:buNone/>
            </a:pPr>
            <a:endParaRPr lang="hr-H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rgbClr val="00B050"/>
                </a:solidFill>
              </a:rPr>
              <a:t>						ODGOVORI NA PITANJA </a:t>
            </a:r>
            <a:r>
              <a:rPr lang="hr-HR" dirty="0" smtClean="0"/>
              <a:t>U BILJEŽNICU</a:t>
            </a:r>
          </a:p>
        </p:txBody>
      </p:sp>
    </p:spTree>
    <p:extLst>
      <p:ext uri="{BB962C8B-B14F-4D97-AF65-F5344CB8AC3E}">
        <p14:creationId xmlns:p14="http://schemas.microsoft.com/office/powerpoint/2010/main" val="372508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1732" y="1930400"/>
            <a:ext cx="6527871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507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65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2.4.2020.</vt:lpstr>
      <vt:lpstr>HRVATSKI JEZIK  - KRATICE </vt:lpstr>
      <vt:lpstr>PowerPoint Presentation</vt:lpstr>
      <vt:lpstr>DODATNI ZADATAK – za ona koji žele. </vt:lpstr>
      <vt:lpstr>MATEMATIKA</vt:lpstr>
      <vt:lpstr>PRIROD I DRUŠTVO – ČOVIJEK   </vt:lpstr>
      <vt:lpstr>PRIRODA I DRUŠTVO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2.4.2020.</dc:title>
  <dc:creator>Nika</dc:creator>
  <cp:lastModifiedBy>Nika</cp:lastModifiedBy>
  <cp:revision>6</cp:revision>
  <dcterms:created xsi:type="dcterms:W3CDTF">2020-04-01T06:43:35Z</dcterms:created>
  <dcterms:modified xsi:type="dcterms:W3CDTF">2020-04-01T08:40:40Z</dcterms:modified>
</cp:coreProperties>
</file>