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7g7c7n7c19&amp;fbclid=IwAR3HHQfjs0H-QxfrIbXh-Bt-57sVlFR9_Wbr-DIYcaCJfYwEc-vkFbDzz3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234419/priroda-i-dru%c5%a1tvo/sustav-organa-za-kretanj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6.4.2020.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6600" dirty="0" smtClean="0"/>
              <a:t>4.c</a:t>
            </a:r>
            <a:endParaRPr lang="hr-HR" sz="6600" dirty="0"/>
          </a:p>
        </p:txBody>
      </p:sp>
    </p:spTree>
    <p:extLst>
      <p:ext uri="{BB962C8B-B14F-4D97-AF65-F5344CB8AC3E}">
        <p14:creationId xmlns:p14="http://schemas.microsoft.com/office/powerpoint/2010/main" val="217925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662" y="1600200"/>
            <a:ext cx="5461066" cy="27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6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SRZ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Poigraj se </a:t>
            </a:r>
            <a:r>
              <a:rPr lang="hr-HR" dirty="0" smtClean="0"/>
              <a:t>i nauči brojati novac na sljedećim </a:t>
            </a:r>
            <a:r>
              <a:rPr lang="hr-HR" dirty="0"/>
              <a:t>poveznicama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784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DOPUNSKI RAD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>
              <a:hlinkClick r:id="rId2"/>
            </a:endParaRPr>
          </a:p>
          <a:p>
            <a:pPr marL="0" indent="0">
              <a:buNone/>
            </a:pPr>
            <a:r>
              <a:rPr lang="hr-HR" dirty="0" smtClean="0">
                <a:hlinkClick r:id="rId2"/>
              </a:rPr>
              <a:t>Poigraj </a:t>
            </a:r>
            <a:r>
              <a:rPr lang="hr-HR" dirty="0">
                <a:hlinkClick r:id="rId2"/>
              </a:rPr>
              <a:t>se i usput ponovi znanje o vrstama riječi i kraticama i pokratama na sljedećim </a:t>
            </a:r>
            <a:r>
              <a:rPr lang="hr-HR" dirty="0" smtClean="0">
                <a:hlinkClick r:id="rId2"/>
              </a:rPr>
              <a:t>poveznicama</a:t>
            </a:r>
            <a:endParaRPr lang="hr-HR" dirty="0">
              <a:hlinkClick r:id="rId2"/>
            </a:endParaRPr>
          </a:p>
          <a:p>
            <a:pPr marL="0" indent="0">
              <a:buNone/>
            </a:pPr>
            <a:endParaRPr lang="hr-HR" dirty="0">
              <a:hlinkClick r:id="rId2"/>
            </a:endParaRPr>
          </a:p>
          <a:p>
            <a:pPr marL="0" indent="0">
              <a:buNone/>
            </a:pPr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learningapps.org/watch?v=p7g7c7n7c19&amp;fbclid=IwAR3HHQfjs0H-QxfrIbXh-Bt-57sVlFR9_Wbr-DIYcaCJfYwEc-vkFbDzz3o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864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034" y="2977227"/>
            <a:ext cx="8596668" cy="3880773"/>
          </a:xfrm>
        </p:spPr>
        <p:txBody>
          <a:bodyPr/>
          <a:lstStyle/>
          <a:p>
            <a:r>
              <a:rPr lang="hr-HR" dirty="0" smtClean="0"/>
              <a:t>PREPIŠI PLAN PLOČE U BILJEŽNICU!</a:t>
            </a:r>
          </a:p>
          <a:p>
            <a:r>
              <a:rPr lang="hr-HR" dirty="0" smtClean="0"/>
              <a:t>RIJEŠI LISTIĆ!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2157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521855"/>
            <a:ext cx="8596668" cy="408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53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158" y="342900"/>
            <a:ext cx="7100978" cy="631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2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r-HR" sz="2200" dirty="0"/>
              <a:t>DOMAĆA ZADAĆA</a:t>
            </a:r>
          </a:p>
          <a:p>
            <a:pPr marL="0" indent="0">
              <a:buNone/>
            </a:pPr>
            <a:r>
              <a:rPr lang="hr-HR" sz="2200" dirty="0"/>
              <a:t>                                                                                 Vesna Skočir</a:t>
            </a:r>
          </a:p>
          <a:p>
            <a:pPr marL="0" indent="0">
              <a:buNone/>
            </a:pPr>
            <a:r>
              <a:rPr lang="hr-HR" dirty="0"/>
              <a:t>GLAVNI LIKOVI: Marin, </a:t>
            </a:r>
            <a:r>
              <a:rPr lang="hr-HR" dirty="0" smtClean="0"/>
              <a:t>djed</a:t>
            </a:r>
          </a:p>
          <a:p>
            <a:pPr marL="0" indent="0">
              <a:buNone/>
            </a:pPr>
            <a:r>
              <a:rPr lang="hr-HR" dirty="0" smtClean="0"/>
              <a:t>MJESTO </a:t>
            </a:r>
            <a:r>
              <a:rPr lang="hr-HR" dirty="0"/>
              <a:t>RADNJE: kuća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OSOBINE GLAVNIH LIKOVA: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MARIN je u početku nepovjerljiv prema djedu. </a:t>
            </a:r>
          </a:p>
          <a:p>
            <a:pPr marL="0" indent="0">
              <a:buNone/>
            </a:pPr>
            <a:r>
              <a:rPr lang="hr-HR" dirty="0"/>
              <a:t>Na kraju shvaća da mu je djed pomogao.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DJED je strpljiv. Pokazuje Marinu kako treba učiti.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616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PROČITAJ TEKST NA STR 183. I ODGOVORI NA PITANJA.</a:t>
            </a:r>
            <a:br>
              <a:rPr lang="hr-HR" dirty="0" smtClean="0"/>
            </a:b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489" y="3169228"/>
            <a:ext cx="8596668" cy="3973571"/>
          </a:xfrm>
        </p:spPr>
        <p:txBody>
          <a:bodyPr/>
          <a:lstStyle/>
          <a:p>
            <a:r>
              <a:rPr lang="hr-HR" dirty="0" smtClean="0"/>
              <a:t>Napiši naslov!</a:t>
            </a:r>
          </a:p>
          <a:p>
            <a:r>
              <a:rPr lang="hr-HR" dirty="0" smtClean="0"/>
              <a:t>Napiši ime pisca!</a:t>
            </a:r>
          </a:p>
          <a:p>
            <a:r>
              <a:rPr lang="hr-HR" dirty="0" smtClean="0"/>
              <a:t>Tko </a:t>
            </a:r>
            <a:r>
              <a:rPr lang="hr-HR" dirty="0"/>
              <a:t>su likovi u ovoj priči?</a:t>
            </a:r>
          </a:p>
          <a:p>
            <a:r>
              <a:rPr lang="hr-HR" dirty="0"/>
              <a:t>Koje je mjesto radnje?</a:t>
            </a:r>
          </a:p>
          <a:p>
            <a:r>
              <a:rPr lang="hr-HR" dirty="0"/>
              <a:t>Koja je tema ove priče?</a:t>
            </a:r>
          </a:p>
          <a:p>
            <a:r>
              <a:rPr lang="hr-HR" dirty="0"/>
              <a:t>Kakav je Marin na početku, a kakav na kraju priče?</a:t>
            </a:r>
          </a:p>
          <a:p>
            <a:r>
              <a:rPr lang="hr-HR" dirty="0" smtClean="0"/>
              <a:t>Kakav </a:t>
            </a:r>
            <a:r>
              <a:rPr lang="hr-HR" dirty="0"/>
              <a:t>je djed?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525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2949093" cy="388077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 </a:t>
            </a:r>
            <a:r>
              <a:rPr lang="hr-HR" dirty="0"/>
              <a:t>Izaberi bilo koji tekst iz čitanke ili neke druge knjige. </a:t>
            </a:r>
          </a:p>
          <a:p>
            <a:pPr marL="0" indent="0">
              <a:buNone/>
            </a:pPr>
            <a:r>
              <a:rPr lang="hr-HR" dirty="0"/>
              <a:t>Izražajno pročitaj tekst pa zamoli roditelje ili bilo koga od ukućana da procijene tvoje čitanje prema uputama za bodovanje.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623" y="0"/>
            <a:ext cx="49316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PID - PONAVLJANJE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u="sng" dirty="0" smtClean="0"/>
              <a:t>POGLEDAJ VIDEO</a:t>
            </a:r>
          </a:p>
          <a:p>
            <a:pPr marL="0" indent="0">
              <a:buNone/>
            </a:pPr>
            <a:r>
              <a:rPr lang="hr-HR" dirty="0" smtClean="0"/>
              <a:t>ORGANI ZA KRETANJE – VIDEO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https</a:t>
            </a:r>
            <a:r>
              <a:rPr lang="hr-HR" dirty="0"/>
              <a:t>://www.youtube.com/watch?v=uxEjkVOHt3w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u="sng" dirty="0" smtClean="0"/>
              <a:t>PONOVI UZ KVIZ </a:t>
            </a:r>
            <a:r>
              <a:rPr lang="hr-HR" dirty="0"/>
              <a:t>: </a:t>
            </a: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wordwall.net/resource/234419/priroda-i-dru%c5%a1tvo/sustav-organa-za-kretanje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RIJEŠI LISTIĆ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442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137" y="271562"/>
            <a:ext cx="4288030" cy="577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87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843</TotalTime>
  <Words>159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6.4.2020. </vt:lpstr>
      <vt:lpstr>MATEMATIKA</vt:lpstr>
      <vt:lpstr>PowerPoint Presentation</vt:lpstr>
      <vt:lpstr>PowerPoint Presentation</vt:lpstr>
      <vt:lpstr>HRVATSKI JEZIK  </vt:lpstr>
      <vt:lpstr>HRVATSKI JEZIK  PROČITAJ TEKST NA STR 183. I ODGOVORI NA PITANJA.  </vt:lpstr>
      <vt:lpstr>Domaća zadaća</vt:lpstr>
      <vt:lpstr>PID - PONAVLJANJE </vt:lpstr>
      <vt:lpstr>PowerPoint Presentation</vt:lpstr>
      <vt:lpstr>PowerPoint Presentation</vt:lpstr>
      <vt:lpstr>SRZ </vt:lpstr>
      <vt:lpstr>DOPUNSKI RAD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6.4.2020.</dc:title>
  <dc:creator>Nika</dc:creator>
  <cp:lastModifiedBy>Nika</cp:lastModifiedBy>
  <cp:revision>12</cp:revision>
  <dcterms:created xsi:type="dcterms:W3CDTF">2020-04-05T16:30:22Z</dcterms:created>
  <dcterms:modified xsi:type="dcterms:W3CDTF">2020-04-06T06:34:11Z</dcterms:modified>
</cp:coreProperties>
</file>