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6" r:id="rId4"/>
    <p:sldId id="265" r:id="rId5"/>
    <p:sldId id="264" r:id="rId6"/>
    <p:sldId id="259" r:id="rId7"/>
    <p:sldId id="260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7.4.2020.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293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PROČITAJ TEKST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808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29" y="183059"/>
            <a:ext cx="6801580" cy="65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51858"/>
            <a:ext cx="7143317" cy="295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4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1738778"/>
            <a:ext cx="3293917" cy="1842655"/>
          </a:xfrm>
        </p:spPr>
        <p:txBody>
          <a:bodyPr/>
          <a:lstStyle/>
          <a:p>
            <a:r>
              <a:rPr lang="hr-HR" dirty="0" smtClean="0"/>
              <a:t>ODGOVORI NA PITANJA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319" y="703184"/>
            <a:ext cx="5367337" cy="52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046" y="2171700"/>
            <a:ext cx="5188968" cy="304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4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3271211" cy="2902527"/>
          </a:xfrm>
        </p:spPr>
        <p:txBody>
          <a:bodyPr/>
          <a:lstStyle/>
          <a:p>
            <a:r>
              <a:rPr lang="hr-HR" dirty="0" smtClean="0"/>
              <a:t>PROČITAJ 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0100" y="332509"/>
            <a:ext cx="4434681" cy="60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OTVORI UDŽBENIK MOJ MALI MATEMATIČKI SVIJET NA STRANICU 143, POGLEDAJ ! 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POGLEDAJ PPT</a:t>
            </a:r>
          </a:p>
          <a:p>
            <a:endParaRPr lang="hr-HR" dirty="0" smtClean="0"/>
          </a:p>
          <a:p>
            <a:r>
              <a:rPr lang="hr-HR" dirty="0" smtClean="0"/>
              <a:t>RIJEŠI 146. STRANICU</a:t>
            </a:r>
          </a:p>
          <a:p>
            <a:endParaRPr lang="hr-HR" dirty="0" smtClean="0"/>
          </a:p>
          <a:p>
            <a:r>
              <a:rPr lang="hr-HR" dirty="0" smtClean="0"/>
              <a:t>PREPIŠI PLAN PLOČE U BILJEŽNICU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356767"/>
            <a:ext cx="4184650" cy="34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4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GLAZBENA KULTURA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01148" cy="3880773"/>
          </a:xfrm>
        </p:spPr>
        <p:txBody>
          <a:bodyPr/>
          <a:lstStyle/>
          <a:p>
            <a:r>
              <a:rPr lang="pl-PL" dirty="0" smtClean="0"/>
              <a:t>Pročita tekst </a:t>
            </a:r>
            <a:r>
              <a:rPr lang="pl-PL" dirty="0"/>
              <a:t>pjesme Maestro, muzika na str. 67. u udžbeniku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Napiš naslov u biježnicu!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Nacrtaj nekoliko </a:t>
            </a:r>
            <a:r>
              <a:rPr lang="pl-PL" dirty="0" smtClean="0"/>
              <a:t>GLAZBALA</a:t>
            </a:r>
            <a:r>
              <a:rPr lang="pl-PL" dirty="0" smtClean="0"/>
              <a:t> </a:t>
            </a:r>
            <a:r>
              <a:rPr lang="pl-PL" dirty="0" smtClean="0"/>
              <a:t>koji se javljaju u pjesmi.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27787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66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7.4.2020.</vt:lpstr>
      <vt:lpstr>HRVATSKI JEZIK</vt:lpstr>
      <vt:lpstr>PowerPoint Presentation</vt:lpstr>
      <vt:lpstr>PowerPoint Presentation</vt:lpstr>
      <vt:lpstr>ODGOVORI NA PITANJA</vt:lpstr>
      <vt:lpstr>PowerPoint Presentation</vt:lpstr>
      <vt:lpstr>PROČITAJ !</vt:lpstr>
      <vt:lpstr>MATEMATIKA</vt:lpstr>
      <vt:lpstr>GLAZBENA KULTURA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Nika</dc:creator>
  <cp:lastModifiedBy>Nika</cp:lastModifiedBy>
  <cp:revision>4</cp:revision>
  <dcterms:created xsi:type="dcterms:W3CDTF">2020-04-06T10:29:17Z</dcterms:created>
  <dcterms:modified xsi:type="dcterms:W3CDTF">2020-04-06T12:22:51Z</dcterms:modified>
</cp:coreProperties>
</file>