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MG2ymROn-E&amp;feature=emb_logo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8.4.2020.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4. 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8141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 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Otvori prezentaciju - Proljetnice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374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199" y="4672584"/>
            <a:ext cx="7512627" cy="914400"/>
          </a:xfrm>
        </p:spPr>
        <p:txBody>
          <a:bodyPr/>
          <a:lstStyle/>
          <a:p>
            <a:r>
              <a:rPr lang="hr-HR" dirty="0" smtClean="0"/>
              <a:t>Otvori udžbenik Moj mali matematički svijet na 148 str. I riješi.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6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BILJEŽNICU PREPIŠI ZADATKE  TE  IH RIJEŠI.  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66854" y="517415"/>
            <a:ext cx="5174673" cy="581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6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TZK – kids 2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&lt;iframe width="560" height="315" src="https://www.youtube.com/embed/DbSGourddVE" frameborder="0" allow="accelerometer; autoplay; encrypted-media; gyroscope; picture-in-picture" allowfullscreen&gt;&lt;/iframe&gt;</a:t>
            </a:r>
          </a:p>
        </p:txBody>
      </p:sp>
    </p:spTree>
    <p:extLst>
      <p:ext uri="{BB962C8B-B14F-4D97-AF65-F5344CB8AC3E}">
        <p14:creationId xmlns:p14="http://schemas.microsoft.com/office/powerpoint/2010/main" val="230573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5809" y="1111828"/>
            <a:ext cx="7315200" cy="2296391"/>
          </a:xfrm>
        </p:spPr>
        <p:txBody>
          <a:bodyPr/>
          <a:lstStyle/>
          <a:p>
            <a:r>
              <a:rPr lang="hr-HR" dirty="0" smtClean="0"/>
              <a:t>LIKOVNA KULTURA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5809" y="3539974"/>
            <a:ext cx="7315200" cy="3598579"/>
          </a:xfrm>
        </p:spPr>
        <p:txBody>
          <a:bodyPr/>
          <a:lstStyle/>
          <a:p>
            <a:r>
              <a:rPr lang="hr-HR" u="sng" dirty="0" smtClean="0">
                <a:hlinkClick r:id="rId2"/>
              </a:rPr>
              <a:t>POGLEDAJ    VIDEO</a:t>
            </a:r>
          </a:p>
          <a:p>
            <a:r>
              <a:rPr lang="hr-HR" dirty="0" smtClean="0">
                <a:hlinkClick r:id="rId2"/>
              </a:rPr>
              <a:t>https</a:t>
            </a:r>
            <a:r>
              <a:rPr lang="hr-HR" dirty="0">
                <a:hlinkClick r:id="rId2"/>
              </a:rPr>
              <a:t>://</a:t>
            </a:r>
            <a:r>
              <a:rPr lang="hr-HR" dirty="0" smtClean="0">
                <a:hlinkClick r:id="rId2"/>
              </a:rPr>
              <a:t>www.youtube.com/watch?v=AMG2ymROn-E&amp;feature=emb_logo</a:t>
            </a:r>
            <a:endParaRPr lang="hr-HR" dirty="0" smtClean="0"/>
          </a:p>
          <a:p>
            <a:endParaRPr lang="hr-HR" dirty="0"/>
          </a:p>
          <a:p>
            <a:r>
              <a:rPr lang="hr-HR" dirty="0"/>
              <a:t>Odaberi neku pouku iz basne ili poslovicu i nakon odgledanog videa napravi likovni rad na ovaj način. Koristi flomastere.</a:t>
            </a:r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21784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4785" y="519130"/>
            <a:ext cx="7315200" cy="3255264"/>
          </a:xfrm>
        </p:spPr>
        <p:txBody>
          <a:bodyPr/>
          <a:lstStyle/>
          <a:p>
            <a:r>
              <a:rPr lang="hr-HR" dirty="0" smtClean="0"/>
              <a:t>DOD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4785" y="4038739"/>
            <a:ext cx="7315200" cy="189447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POGLEDAJ VIDEO: </a:t>
            </a:r>
          </a:p>
          <a:p>
            <a:endParaRPr lang="hr-HR" dirty="0" smtClean="0"/>
          </a:p>
          <a:p>
            <a:r>
              <a:rPr lang="hr-HR" dirty="0"/>
              <a:t>&lt;iframe width="560" height="315" src="https://www.youtube.com/embed/PZi27VZNaPA" frameborder="0" allow="accelerometer; autoplay; encrypted-media; gyroscope; picture-in-picture" allowfullscreen&gt;&lt;/iframe&gt;</a:t>
            </a:r>
          </a:p>
        </p:txBody>
      </p:sp>
    </p:spTree>
    <p:extLst>
      <p:ext uri="{BB962C8B-B14F-4D97-AF65-F5344CB8AC3E}">
        <p14:creationId xmlns:p14="http://schemas.microsoft.com/office/powerpoint/2010/main" val="422298086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376</TotalTime>
  <Words>142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Frame</vt:lpstr>
      <vt:lpstr>8.4.2020. </vt:lpstr>
      <vt:lpstr>HRVATSKI JEZIK </vt:lpstr>
      <vt:lpstr>MATEMATIKA</vt:lpstr>
      <vt:lpstr>U BILJEŽNICU PREPIŠI ZADATKE  TE  IH RIJEŠI.  </vt:lpstr>
      <vt:lpstr>TZK – kids 2</vt:lpstr>
      <vt:lpstr>LIKOVNA KULTURA</vt:lpstr>
      <vt:lpstr>DOD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Nika</dc:creator>
  <cp:lastModifiedBy>Nika</cp:lastModifiedBy>
  <cp:revision>6</cp:revision>
  <dcterms:created xsi:type="dcterms:W3CDTF">2020-04-07T11:37:24Z</dcterms:created>
  <dcterms:modified xsi:type="dcterms:W3CDTF">2020-04-07T17:53:24Z</dcterms:modified>
</cp:coreProperties>
</file>