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e8319ef100ecb0d8318ca0d/game-igrajmo-se-tjelesnog?fbclid=IwAR22lq7hTj-3lVEhbN03LMAhX0ogN6vLTpFfOYS0jNChq07yFwkyLeJnIX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hr/resource/429086/hrvatski-jezik/pisanje-%c4%8d-%c4%87-d%c5%be-%c4%91-ije-j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Srijeda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864" y="4068619"/>
            <a:ext cx="9448800" cy="685800"/>
          </a:xfrm>
        </p:spPr>
        <p:txBody>
          <a:bodyPr>
            <a:noAutofit/>
          </a:bodyPr>
          <a:lstStyle/>
          <a:p>
            <a:r>
              <a:rPr lang="hr-HR" sz="4400" dirty="0" smtClean="0"/>
              <a:t>8.4.2020.                                     4.a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836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757" y="2141970"/>
            <a:ext cx="6179267" cy="4024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900" y="2462645"/>
            <a:ext cx="4907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Kako bi riješila/riješio ovaj zadatak?</a:t>
            </a:r>
          </a:p>
          <a:p>
            <a:r>
              <a:rPr lang="hr-HR" dirty="0" smtClean="0"/>
              <a:t>Kako izračunati površinu ovoga kvadrata?</a:t>
            </a:r>
          </a:p>
          <a:p>
            <a:endParaRPr lang="hr-HR" dirty="0"/>
          </a:p>
          <a:p>
            <a:r>
              <a:rPr lang="hr-HR" dirty="0" smtClean="0"/>
              <a:t>Ako znamo da je površina kvadrata </a:t>
            </a:r>
          </a:p>
          <a:p>
            <a:r>
              <a:rPr lang="hr-HR" dirty="0"/>
              <a:t> </a:t>
            </a:r>
            <a:r>
              <a:rPr lang="hr-HR" dirty="0" smtClean="0"/>
              <a:t> 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P = a · 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575" y="4472852"/>
            <a:ext cx="19335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2194560"/>
            <a:ext cx="11329555" cy="4024125"/>
          </a:xfrm>
        </p:spPr>
        <p:txBody>
          <a:bodyPr/>
          <a:lstStyle/>
          <a:p>
            <a:r>
              <a:rPr lang="hr-HR" dirty="0" smtClean="0"/>
              <a:t>U bilježnicu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uredno zapiši: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Pazi na pravilno</a:t>
            </a:r>
          </a:p>
          <a:p>
            <a:pPr marL="0" indent="0">
              <a:buNone/>
            </a:pPr>
            <a:r>
              <a:rPr lang="hr-HR" dirty="0" smtClean="0"/>
              <a:t>   crtanje </a:t>
            </a:r>
          </a:p>
          <a:p>
            <a:pPr marL="0" indent="0">
              <a:buNone/>
            </a:pPr>
            <a:r>
              <a:rPr lang="hr-HR" dirty="0" smtClean="0"/>
              <a:t>   pravokutnika i </a:t>
            </a:r>
          </a:p>
          <a:p>
            <a:pPr marL="0" indent="0">
              <a:buNone/>
            </a:pPr>
            <a:r>
              <a:rPr lang="hr-HR" dirty="0" smtClean="0"/>
              <a:t>   kvadrata.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1" y="1870363"/>
            <a:ext cx="8728996" cy="48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74072" y="1963884"/>
            <a:ext cx="116274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l-PL" sz="2200" dirty="0" smtClean="0"/>
              <a:t>Zadatak – riješi 3. i 5. zadatak u udžbeniku na 67. str.</a:t>
            </a:r>
          </a:p>
          <a:p>
            <a:endParaRPr lang="pl-PL" sz="2200" dirty="0"/>
          </a:p>
          <a:p>
            <a:pPr marL="457200" indent="-457200">
              <a:buAutoNum type="arabicPeriod" startAt="2"/>
            </a:pPr>
            <a:r>
              <a:rPr lang="pl-PL" sz="2200" dirty="0" smtClean="0"/>
              <a:t>Zadatak - Otvori </a:t>
            </a:r>
            <a:r>
              <a:rPr lang="pl-PL" sz="2200" dirty="0"/>
              <a:t>radnu bilježnicu na 63. </a:t>
            </a:r>
            <a:r>
              <a:rPr lang="pl-PL" sz="2200" dirty="0" smtClean="0"/>
              <a:t>stranici i </a:t>
            </a:r>
            <a:r>
              <a:rPr lang="pl-PL" sz="2200" dirty="0"/>
              <a:t>riješi </a:t>
            </a:r>
            <a:r>
              <a:rPr lang="pl-PL" sz="2200" dirty="0" smtClean="0"/>
              <a:t>zadatke.</a:t>
            </a:r>
          </a:p>
          <a:p>
            <a:pPr marL="457200" indent="-457200">
              <a:buAutoNum type="arabicPeriod" startAt="2"/>
            </a:pPr>
            <a:endParaRPr lang="pl-PL" sz="2200" dirty="0"/>
          </a:p>
          <a:p>
            <a:pPr marL="457200" indent="-457200">
              <a:buAutoNum type="arabicPeriod" startAt="2"/>
            </a:pPr>
            <a:r>
              <a:rPr lang="pl-PL" sz="2200" dirty="0" smtClean="0"/>
              <a:t>Zadatak – Prepiši zadatke u</a:t>
            </a:r>
          </a:p>
          <a:p>
            <a:pPr marL="457200" indent="-457200">
              <a:buAutoNum type="arabicPeriod" startAt="2"/>
            </a:pPr>
            <a:endParaRPr lang="pl-PL" sz="2200" dirty="0"/>
          </a:p>
          <a:p>
            <a:r>
              <a:rPr lang="pl-PL" sz="2200" dirty="0" smtClean="0"/>
              <a:t>     bilježnicu i riješi ih.</a:t>
            </a:r>
          </a:p>
          <a:p>
            <a:endParaRPr lang="pl-PL" sz="2200" dirty="0" smtClean="0"/>
          </a:p>
          <a:p>
            <a:endParaRPr lang="pl-PL" sz="2200" dirty="0"/>
          </a:p>
          <a:p>
            <a:r>
              <a:rPr lang="pl-PL" sz="2200" dirty="0" smtClean="0"/>
              <a:t>      </a:t>
            </a:r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25" y="3237429"/>
            <a:ext cx="6544975" cy="33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194560"/>
            <a:ext cx="11381509" cy="4549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Prilagodba (Luka)</a:t>
            </a:r>
          </a:p>
          <a:p>
            <a:r>
              <a:rPr lang="hr-HR" dirty="0" smtClean="0"/>
              <a:t>Luka,  prepiši 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bilježnicu sve na zelenom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pravokutniku.</a:t>
            </a:r>
          </a:p>
          <a:p>
            <a:r>
              <a:rPr lang="hr-HR" dirty="0" smtClean="0"/>
              <a:t>Izračunaj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površinu nacrtanih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likova (pravokutnika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i kvadrata)</a:t>
            </a:r>
          </a:p>
          <a:p>
            <a:r>
              <a:rPr lang="hr-HR" dirty="0" smtClean="0"/>
              <a:t>Riješi u svomeudžbeniku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slične zadatke.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034922"/>
            <a:ext cx="6591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Tjelesna i zdravstvena kultura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Zamoli nekog od ukućana, a ako si sama/sam kod kuće, odigraj igru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 sama/sam. Vjerujem da će ti biti zabavno. 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Igru ćeš pronaći na poveznici: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sz="4400" dirty="0" smtClean="0">
                <a:hlinkClick r:id="rId2"/>
              </a:rPr>
              <a:t>IGRA</a:t>
            </a:r>
            <a:endParaRPr lang="hr-HR" sz="44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360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7200" cap="none" dirty="0" smtClean="0"/>
              <a:t>Pozdravlja vas</a:t>
            </a:r>
            <a:endParaRPr lang="hr-HR" sz="7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864" y="4068619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u</a:t>
            </a:r>
            <a:r>
              <a:rPr lang="hr-HR" sz="4400" dirty="0" smtClean="0"/>
              <a:t>čiteljica Dubravka</a:t>
            </a:r>
            <a:endParaRPr lang="hr-HR" sz="4400" dirty="0"/>
          </a:p>
          <a:p>
            <a:pPr algn="ctr"/>
            <a:endParaRPr lang="hr-HR" sz="4400" dirty="0" smtClean="0"/>
          </a:p>
          <a:p>
            <a:pPr algn="ctr"/>
            <a:r>
              <a:rPr lang="hr-HR" sz="4400" dirty="0" smtClean="0">
                <a:sym typeface="Wingdings" panose="05000000000000000000" pitchFamily="2" charset="2"/>
              </a:rPr>
              <a:t> 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400938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4274"/>
            <a:ext cx="10820400" cy="4244412"/>
          </a:xfrm>
        </p:spPr>
        <p:txBody>
          <a:bodyPr/>
          <a:lstStyle/>
          <a:p>
            <a:r>
              <a:rPr lang="hr-HR" dirty="0" smtClean="0"/>
              <a:t>Danas ćemo ponoviti izgovor i pisanje glasova č, ć, dž, đ i skupina riječi ije, je, e, i. </a:t>
            </a:r>
          </a:p>
          <a:p>
            <a:r>
              <a:rPr lang="hr-HR" dirty="0" smtClean="0"/>
              <a:t>Napiši naslov </a:t>
            </a:r>
            <a:r>
              <a:rPr lang="hr-HR" b="1" u="sng" dirty="0" smtClean="0"/>
              <a:t>Vježba</a:t>
            </a:r>
            <a:r>
              <a:rPr lang="hr-HR" dirty="0" smtClean="0"/>
              <a:t> i današnji nadnevak.</a:t>
            </a:r>
          </a:p>
          <a:p>
            <a:pPr marL="0" indent="0">
              <a:buNone/>
            </a:pPr>
            <a:r>
              <a:rPr lang="hr-HR" dirty="0" smtClean="0"/>
              <a:t>1. Sljedeće zadatke uredno i točno prepiši i riješi u bilježnicu. Luka, pokušaj i ti. 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93" y="3774187"/>
            <a:ext cx="6828125" cy="21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2. Uredno i točno nadopuni i prepiši rečenice u bilježnicu.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Hrvatski jezik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92" y="2909455"/>
            <a:ext cx="6940261" cy="30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smtClean="0"/>
              <a:t>3. Uredno prepiši i riješi u bilježnicu. Luka i ti pokušaj, a iz kviza odaberi nekoliko riječi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koje ćeš zapisati.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4. Klikni na poveznicu i riješi kviz. Odabrane, točne 24 riječi iz kviza, uredno i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točno  prepiši u bilježnicu.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</a:t>
            </a:r>
            <a:r>
              <a:rPr lang="hr-HR" dirty="0" smtClean="0">
                <a:hlinkClick r:id="rId2"/>
              </a:rPr>
              <a:t>KVIZ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91" y="3106882"/>
            <a:ext cx="7242463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09454"/>
            <a:ext cx="10820400" cy="36783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sz="2400" b="1" dirty="0"/>
              <a:t>Otvori udžbenik na </a:t>
            </a:r>
            <a:r>
              <a:rPr lang="hr-HR" sz="2400" b="1" dirty="0" smtClean="0"/>
              <a:t>67. stranici </a:t>
            </a:r>
            <a:r>
              <a:rPr lang="hr-HR" sz="2400" b="1" dirty="0"/>
              <a:t>i pročitaj 1. zadatak. Usmeno </a:t>
            </a: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     odgovori </a:t>
            </a:r>
            <a:r>
              <a:rPr lang="hr-HR" sz="2400" b="1" dirty="0"/>
              <a:t>na </a:t>
            </a:r>
            <a:r>
              <a:rPr lang="hr-HR" sz="2400" b="1" dirty="0" smtClean="0"/>
              <a:t>pitanja</a:t>
            </a:r>
            <a:r>
              <a:rPr lang="hr-HR" sz="2400" b="1" dirty="0"/>
              <a:t>.</a:t>
            </a:r>
            <a:endParaRPr lang="hr-HR" sz="2400" b="1" dirty="0" smtClean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      Kolike </a:t>
            </a:r>
            <a:r>
              <a:rPr lang="hr-HR" sz="2400" dirty="0"/>
              <a:t>su duljine </a:t>
            </a:r>
            <a:r>
              <a:rPr lang="hr-HR" sz="2400" dirty="0" smtClean="0"/>
              <a:t>stranica crveno označenoga </a:t>
            </a:r>
            <a:r>
              <a:rPr lang="hr-HR" sz="2400" dirty="0"/>
              <a:t>pravokutnika?</a:t>
            </a:r>
          </a:p>
          <a:p>
            <a:pPr marL="0" indent="0">
              <a:buNone/>
            </a:pPr>
            <a:r>
              <a:rPr lang="hr-HR" sz="2400" dirty="0" smtClean="0"/>
              <a:t>      Koliko </a:t>
            </a:r>
            <a:r>
              <a:rPr lang="hr-HR" sz="2400" dirty="0"/>
              <a:t>je </a:t>
            </a:r>
            <a:r>
              <a:rPr lang="hr-HR" sz="2400" dirty="0" smtClean="0"/>
              <a:t>redova kvadrata? </a:t>
            </a:r>
            <a:r>
              <a:rPr lang="hr-HR" sz="2400" dirty="0"/>
              <a:t>(4) Koliko stane u svaki red cm </a:t>
            </a:r>
            <a:r>
              <a:rPr lang="hr-HR" sz="2400" dirty="0" smtClean="0"/>
              <a:t>² </a:t>
            </a:r>
            <a:r>
              <a:rPr lang="hr-HR" sz="2400" dirty="0"/>
              <a:t>? (3)</a:t>
            </a:r>
          </a:p>
          <a:p>
            <a:pPr marL="0" indent="0">
              <a:buNone/>
            </a:pPr>
            <a:r>
              <a:rPr lang="hr-HR" sz="2400" dirty="0" smtClean="0"/>
              <a:t>      Kojom </a:t>
            </a:r>
            <a:r>
              <a:rPr lang="hr-HR" sz="2400" dirty="0"/>
              <a:t>računskom radnjom izračunavamo površinu pravokutnika</a:t>
            </a:r>
            <a:r>
              <a:rPr lang="hr-HR" sz="2400" dirty="0" smtClean="0"/>
              <a:t>?  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(množenjem)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      Pročitaj zapis</a:t>
            </a:r>
            <a:r>
              <a:rPr lang="hr-HR" sz="2400" dirty="0"/>
              <a:t> </a:t>
            </a:r>
            <a:r>
              <a:rPr lang="hr-HR" sz="2400" dirty="0" smtClean="0"/>
              <a:t>označen crvenom bojom u 4. zadatku. </a:t>
            </a:r>
            <a:endParaRPr lang="hr-HR" sz="2400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976745" y="2195345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Izračunavanje površine pravokutnika i kvadrata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5063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891"/>
            <a:ext cx="10820400" cy="4862945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POVRŠINU PRAVOKUTNIKA I KVADRATA IZRAČUNAVAMO MNOŽENJEM</a:t>
            </a:r>
          </a:p>
          <a:p>
            <a:pPr marL="0" indent="0" algn="ctr">
              <a:buNone/>
            </a:pPr>
            <a:r>
              <a:rPr lang="hr-HR" b="1" dirty="0" smtClean="0"/>
              <a:t>DULJINA DVIJU SUSJEDNIH STRANICA.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9" y="2670464"/>
            <a:ext cx="5536551" cy="403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2351" y="2833253"/>
            <a:ext cx="58047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Pročitaj zadatak i razmisli kako bi ga riješila/riješio...</a:t>
            </a:r>
          </a:p>
          <a:p>
            <a:endParaRPr lang="hr-HR" dirty="0"/>
          </a:p>
          <a:p>
            <a:r>
              <a:rPr lang="hr-HR" dirty="0" smtClean="0"/>
              <a:t>Kako bi mama mogla izračunati površinu prozora?</a:t>
            </a:r>
          </a:p>
          <a:p>
            <a:endParaRPr lang="hr-HR" dirty="0"/>
          </a:p>
          <a:p>
            <a:r>
              <a:rPr lang="hr-HR" dirty="0" smtClean="0"/>
              <a:t>Izračunala bi je tako da pomnoži duljine dviju</a:t>
            </a:r>
          </a:p>
          <a:p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usjednih stranica.  P = a · 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55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44" y="2248975"/>
            <a:ext cx="9545747" cy="3915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20645" y="2784764"/>
            <a:ext cx="1205346" cy="28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9247909" y="2788319"/>
            <a:ext cx="194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PRAVOKUTNIKA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808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139055" cy="444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U 2. </a:t>
            </a:r>
            <a:r>
              <a:rPr lang="en-US" sz="2400" dirty="0" err="1"/>
              <a:t>zadatku</a:t>
            </a:r>
            <a:r>
              <a:rPr lang="en-US" sz="2400" dirty="0"/>
              <a:t> </a:t>
            </a:r>
            <a:r>
              <a:rPr lang="hr-HR" sz="2400" dirty="0" smtClean="0"/>
              <a:t>udžbenika </a:t>
            </a:r>
            <a:r>
              <a:rPr lang="en-US" sz="2400" dirty="0" err="1" smtClean="0"/>
              <a:t>naučit</a:t>
            </a:r>
            <a:r>
              <a:rPr lang="en-US" sz="2400" dirty="0" smtClean="0"/>
              <a:t> </a:t>
            </a:r>
            <a:r>
              <a:rPr lang="en-US" sz="2400" dirty="0" err="1"/>
              <a:t>ćeš</a:t>
            </a:r>
            <a:r>
              <a:rPr lang="en-US" sz="2400" dirty="0"/>
              <a:t> </a:t>
            </a:r>
            <a:r>
              <a:rPr lang="en-US" sz="2400" dirty="0" err="1"/>
              <a:t>izračunati</a:t>
            </a:r>
            <a:r>
              <a:rPr lang="en-US" sz="2400" dirty="0"/>
              <a:t> </a:t>
            </a:r>
            <a:r>
              <a:rPr lang="en-US" sz="2400" dirty="0" err="1"/>
              <a:t>površinu</a:t>
            </a:r>
            <a:r>
              <a:rPr lang="en-US" sz="2400" dirty="0"/>
              <a:t> </a:t>
            </a:r>
            <a:r>
              <a:rPr lang="en-US" sz="2400" dirty="0" err="1"/>
              <a:t>kvadrata</a:t>
            </a:r>
            <a:r>
              <a:rPr lang="en-US" sz="2400" dirty="0"/>
              <a:t>.</a:t>
            </a:r>
          </a:p>
          <a:p>
            <a:pPr marL="0"/>
            <a:endParaRPr lang="en-US" sz="2400" dirty="0"/>
          </a:p>
          <a:p>
            <a:r>
              <a:rPr lang="en-US" sz="2400" dirty="0" err="1"/>
              <a:t>Pročitaj</a:t>
            </a:r>
            <a:r>
              <a:rPr lang="en-US" sz="2400" dirty="0"/>
              <a:t> </a:t>
            </a:r>
            <a:r>
              <a:rPr lang="en-US" sz="2400" dirty="0" err="1"/>
              <a:t>postupak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Kojom</a:t>
            </a:r>
            <a:r>
              <a:rPr lang="en-US" sz="2400" dirty="0"/>
              <a:t> </a:t>
            </a:r>
            <a:r>
              <a:rPr lang="en-US" sz="2400" dirty="0" err="1"/>
              <a:t>ćeš</a:t>
            </a:r>
            <a:r>
              <a:rPr lang="en-US" sz="2400" dirty="0"/>
              <a:t> </a:t>
            </a:r>
            <a:r>
              <a:rPr lang="en-US" sz="2400" dirty="0" err="1"/>
              <a:t>računskom</a:t>
            </a:r>
            <a:r>
              <a:rPr lang="en-US" sz="2400" dirty="0"/>
              <a:t> </a:t>
            </a:r>
            <a:r>
              <a:rPr lang="en-US" sz="2400" dirty="0" err="1"/>
              <a:t>radnjom</a:t>
            </a:r>
            <a:r>
              <a:rPr lang="en-US" sz="2400" dirty="0"/>
              <a:t> </a:t>
            </a:r>
            <a:r>
              <a:rPr lang="en-US" sz="2400" dirty="0" err="1"/>
              <a:t>izračunati</a:t>
            </a:r>
            <a:r>
              <a:rPr lang="en-US" sz="2400" dirty="0"/>
              <a:t> </a:t>
            </a:r>
            <a:r>
              <a:rPr lang="en-US" sz="2400" dirty="0" err="1"/>
              <a:t>površinu</a:t>
            </a:r>
            <a:r>
              <a:rPr lang="en-US" sz="2400" dirty="0"/>
              <a:t> </a:t>
            </a:r>
            <a:r>
              <a:rPr lang="en-US" sz="2400" dirty="0" err="1"/>
              <a:t>kvadrata</a:t>
            </a:r>
            <a:r>
              <a:rPr lang="en-US" sz="2400" dirty="0"/>
              <a:t>?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ZAKLJUČAK: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Površin</a:t>
            </a:r>
            <a:r>
              <a:rPr lang="hr-HR" sz="2400" b="1" dirty="0" smtClean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pravokutnika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i kvadrata </a:t>
            </a:r>
            <a:r>
              <a:rPr lang="en-US" sz="2400" b="1" dirty="0" err="1" smtClean="0">
                <a:solidFill>
                  <a:srgbClr val="FF0000"/>
                </a:solidFill>
              </a:rPr>
              <a:t>izračunava</a:t>
            </a:r>
            <a:r>
              <a:rPr lang="hr-HR" sz="2400" b="1" dirty="0" smtClean="0">
                <a:solidFill>
                  <a:srgbClr val="FF0000"/>
                </a:solidFill>
              </a:rPr>
              <a:t>mo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množenjem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mjernih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brojeva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duljina </a:t>
            </a:r>
            <a:r>
              <a:rPr lang="en-US" sz="2400" b="1" dirty="0" err="1" smtClean="0">
                <a:solidFill>
                  <a:srgbClr val="FF0000"/>
                </a:solidFill>
              </a:rPr>
              <a:t>njegovih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stranic</a:t>
            </a:r>
            <a:r>
              <a:rPr lang="hr-HR" sz="2400" b="1" dirty="0" smtClean="0">
                <a:solidFill>
                  <a:srgbClr val="FF0000"/>
                </a:solidFill>
              </a:rPr>
              <a:t>a.   </a:t>
            </a:r>
            <a:r>
              <a:rPr lang="hr-HR" sz="2400" b="1" dirty="0" smtClean="0"/>
              <a:t>   </a:t>
            </a:r>
            <a:r>
              <a:rPr lang="en-US" sz="2400" dirty="0" smtClean="0"/>
              <a:t>3</a:t>
            </a:r>
            <a:r>
              <a:rPr lang="hr-HR" sz="2400" dirty="0" smtClean="0"/>
              <a:t>cm </a:t>
            </a:r>
            <a:r>
              <a:rPr lang="en-US" sz="2400" dirty="0" smtClean="0"/>
              <a:t>·</a:t>
            </a:r>
            <a:r>
              <a:rPr lang="hr-HR" sz="2400" dirty="0" smtClean="0"/>
              <a:t>  </a:t>
            </a:r>
            <a:r>
              <a:rPr lang="en-US" sz="2400" dirty="0" smtClean="0"/>
              <a:t>4</a:t>
            </a:r>
            <a:r>
              <a:rPr lang="hr-HR" sz="2400" dirty="0" smtClean="0"/>
              <a:t>cm </a:t>
            </a:r>
            <a:r>
              <a:rPr lang="en-US" sz="2400" dirty="0" smtClean="0"/>
              <a:t>=12 </a:t>
            </a:r>
            <a:r>
              <a:rPr lang="en-US" sz="2400" dirty="0"/>
              <a:t>cm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hr-HR" sz="2400" dirty="0" smtClean="0"/>
              <a:t> (pravokutnik)</a:t>
            </a:r>
          </a:p>
          <a:p>
            <a:pPr marL="0" indent="0">
              <a:buNone/>
            </a:pPr>
            <a:r>
              <a:rPr lang="hr-HR" sz="2400" dirty="0" smtClean="0"/>
              <a:t>                                                                 </a:t>
            </a:r>
            <a:r>
              <a:rPr lang="hr-HR" sz="2400" dirty="0"/>
              <a:t>5</a:t>
            </a:r>
            <a:r>
              <a:rPr lang="hr-HR" sz="2400" dirty="0" smtClean="0"/>
              <a:t>dm </a:t>
            </a:r>
            <a:r>
              <a:rPr lang="en-US" sz="2400" dirty="0" smtClean="0"/>
              <a:t>·</a:t>
            </a:r>
            <a:r>
              <a:rPr lang="hr-HR" sz="2400" dirty="0" smtClean="0"/>
              <a:t>  </a:t>
            </a:r>
            <a:r>
              <a:rPr lang="en-US" sz="2400" dirty="0" smtClean="0"/>
              <a:t>5</a:t>
            </a:r>
            <a:r>
              <a:rPr lang="hr-HR" sz="2400" dirty="0" smtClean="0"/>
              <a:t>dm </a:t>
            </a:r>
            <a:r>
              <a:rPr lang="en-US" sz="2400" dirty="0" smtClean="0"/>
              <a:t>=</a:t>
            </a:r>
            <a:r>
              <a:rPr lang="hr-HR" sz="2400" dirty="0" smtClean="0"/>
              <a:t> 25 dm</a:t>
            </a:r>
            <a:r>
              <a:rPr lang="en-US" sz="2400" baseline="30000" dirty="0"/>
              <a:t>2</a:t>
            </a:r>
            <a:r>
              <a:rPr lang="hr-HR" sz="2400" dirty="0" smtClean="0"/>
              <a:t> (kvadrat)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4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Pripazi na sljedeće.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Ukoliko su  mjerne jedinice različite, preračunaj u manju mjernu jedinicu.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791691"/>
            <a:ext cx="6229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153</TotalTime>
  <Words>494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Vapor Trail</vt:lpstr>
      <vt:lpstr>Srijeda</vt:lpstr>
      <vt:lpstr>Hrvatski jezik</vt:lpstr>
      <vt:lpstr>Hrvatski jezik</vt:lpstr>
      <vt:lpstr>HRVATSKI JEZIK</vt:lpstr>
      <vt:lpstr>MATEMATIKA</vt:lpstr>
      <vt:lpstr>matematika</vt:lpstr>
      <vt:lpstr>matematika</vt:lpstr>
      <vt:lpstr>matematika</vt:lpstr>
      <vt:lpstr>matematika</vt:lpstr>
      <vt:lpstr>Matematika</vt:lpstr>
      <vt:lpstr>matematika</vt:lpstr>
      <vt:lpstr>matematika</vt:lpstr>
      <vt:lpstr>matematika</vt:lpstr>
      <vt:lpstr>Tjelesna i zdravstvena kultura</vt:lpstr>
      <vt:lpstr>Pozdravlja vas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Srijeda</dc:title>
  <dc:creator>Dubravka Kosier Čakarun</dc:creator>
  <cp:lastModifiedBy>Dubravka Kosier Čakarun</cp:lastModifiedBy>
  <cp:revision>14</cp:revision>
  <dcterms:created xsi:type="dcterms:W3CDTF">2020-04-07T18:27:27Z</dcterms:created>
  <dcterms:modified xsi:type="dcterms:W3CDTF">2020-04-07T21:27:56Z</dcterms:modified>
</cp:coreProperties>
</file>