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1" r:id="rId4"/>
    <p:sldId id="262" r:id="rId5"/>
    <p:sldId id="263" r:id="rId6"/>
    <p:sldId id="268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9.4.2020.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8800" dirty="0" smtClean="0"/>
              <a:t>4.c</a:t>
            </a:r>
            <a:endParaRPr lang="hr-HR" sz="8800" dirty="0"/>
          </a:p>
        </p:txBody>
      </p:sp>
    </p:spTree>
    <p:extLst>
      <p:ext uri="{BB962C8B-B14F-4D97-AF65-F5344CB8AC3E}">
        <p14:creationId xmlns:p14="http://schemas.microsoft.com/office/powerpoint/2010/main" val="223992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POGLEDAJ VIDEO!     VAŽNO!</a:t>
            </a:r>
          </a:p>
          <a:p>
            <a:r>
              <a:rPr lang="hr-HR" dirty="0"/>
              <a:t>https://www.mozaweb.com/hr/Extra-Video_zapisi-Zdrava_prehrana-251357</a:t>
            </a:r>
          </a:p>
        </p:txBody>
      </p:sp>
    </p:spTree>
    <p:extLst>
      <p:ext uri="{BB962C8B-B14F-4D97-AF65-F5344CB8AC3E}">
        <p14:creationId xmlns:p14="http://schemas.microsoft.com/office/powerpoint/2010/main" val="231231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OTVORI UDŽBENIK NA </a:t>
            </a:r>
            <a:r>
              <a:rPr lang="hr-HR" dirty="0" smtClean="0"/>
              <a:t>STRANICU 173.</a:t>
            </a:r>
            <a:endParaRPr lang="hr-HR" dirty="0"/>
          </a:p>
          <a:p>
            <a:r>
              <a:rPr lang="hr-HR" dirty="0" smtClean="0"/>
              <a:t>PORČITAJ PJESMU </a:t>
            </a:r>
            <a:r>
              <a:rPr lang="hr-HR" u="sng" dirty="0" smtClean="0"/>
              <a:t>PISANICA!</a:t>
            </a:r>
            <a:endParaRPr lang="hr-HR" u="sng" dirty="0"/>
          </a:p>
          <a:p>
            <a:r>
              <a:rPr lang="hr-HR" dirty="0"/>
              <a:t>PEPIŠI PLAN PLOČE U BILJEŽNICU!</a:t>
            </a:r>
          </a:p>
          <a:p>
            <a:r>
              <a:rPr lang="hr-HR" dirty="0"/>
              <a:t>ODGOVORI NA PITANJA!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510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b="1" dirty="0" smtClean="0"/>
          </a:p>
          <a:p>
            <a:r>
              <a:rPr lang="hr-HR" b="1" dirty="0" smtClean="0"/>
              <a:t>PISANICE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                        Mladen Pokić               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Ovo je šaljiva pjesma.</a:t>
            </a:r>
          </a:p>
          <a:p>
            <a:r>
              <a:rPr lang="hr-HR" dirty="0"/>
              <a:t>Napisana je na kajkavskom narječju.</a:t>
            </a:r>
          </a:p>
          <a:p>
            <a:r>
              <a:rPr lang="hr-HR" dirty="0"/>
              <a:t>TEMA: pijetao upozorava koke da nesu </a:t>
            </a:r>
            <a:r>
              <a:rPr lang="hr-HR" dirty="0" smtClean="0"/>
              <a:t>jaja</a:t>
            </a:r>
            <a:endParaRPr lang="hr-HR" dirty="0"/>
          </a:p>
          <a:p>
            <a:r>
              <a:rPr lang="hr-HR" dirty="0"/>
              <a:t>Podudaranje riječi na kraju stiha je srok ili rima.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USPOREDBA:</a:t>
            </a:r>
          </a:p>
          <a:p>
            <a:r>
              <a:rPr lang="hr-HR" dirty="0"/>
              <a:t>Po dvoru se kokot šeće</a:t>
            </a:r>
          </a:p>
          <a:p>
            <a:r>
              <a:rPr lang="hr-HR" dirty="0"/>
              <a:t>kakti paun, sebe pun...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41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PITANJA! </a:t>
            </a:r>
          </a:p>
          <a:p>
            <a:endParaRPr lang="hr-HR" dirty="0"/>
          </a:p>
          <a:p>
            <a:r>
              <a:rPr lang="hr-HR" dirty="0"/>
              <a:t>Kakva je ova pjesma?</a:t>
            </a:r>
          </a:p>
          <a:p>
            <a:endParaRPr lang="hr-HR" dirty="0"/>
          </a:p>
          <a:p>
            <a:r>
              <a:rPr lang="hr-HR" dirty="0"/>
              <a:t>Pojedine se riječi na kraju stihova podudaraju ili slažu. Kako se zove takvo podudaranje riječi?  </a:t>
            </a:r>
          </a:p>
          <a:p>
            <a:endParaRPr lang="hr-HR" dirty="0"/>
          </a:p>
          <a:p>
            <a:r>
              <a:rPr lang="hr-HR" dirty="0"/>
              <a:t>Koje se riječi rimuju u pojedinoj kitici? </a:t>
            </a:r>
            <a:r>
              <a:rPr lang="hr-HR" dirty="0" smtClean="0"/>
              <a:t>Prepiši </a:t>
            </a:r>
            <a:r>
              <a:rPr lang="hr-HR" dirty="0"/>
              <a:t>nekoliko!</a:t>
            </a:r>
          </a:p>
          <a:p>
            <a:endParaRPr lang="hr-HR" dirty="0"/>
          </a:p>
          <a:p>
            <a:r>
              <a:rPr lang="hr-HR" dirty="0"/>
              <a:t>Po dvoru se kokot šeće/kakti paun, sebe pun...-Što se u njima krije: usporedba ,ritam, pouka ili personifikacija?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01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PONOVI MATEMATIKU UZ KVIZ ( Uskrs, puzzle) </a:t>
            </a:r>
          </a:p>
          <a:p>
            <a:r>
              <a:rPr lang="hr-HR" dirty="0" smtClean="0"/>
              <a:t>ZADATKE MOŽEŠ ZAPISATI U BILJEŽNICU</a:t>
            </a:r>
          </a:p>
          <a:p>
            <a:endParaRPr lang="hr-HR" dirty="0"/>
          </a:p>
          <a:p>
            <a:r>
              <a:rPr lang="hr-HR" dirty="0"/>
              <a:t>https://view.genial.ly/5e8cb4530a461d0d7ca38f4b/game-4r-ponovimo-matematiku-uskrs-puzzle?fbclid=IwAR29cMDTNoB_e9BenVfwKwCF-oL4jX5QsIk5y6riQ3rjTsdaOI7cvpciVlw</a:t>
            </a:r>
          </a:p>
        </p:txBody>
      </p:sp>
    </p:spTree>
    <p:extLst>
      <p:ext uri="{BB962C8B-B14F-4D97-AF65-F5344CB8AC3E}">
        <p14:creationId xmlns:p14="http://schemas.microsoft.com/office/powerpoint/2010/main" val="311380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SUSTAV ORGANA ZA PROBAVU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- PREPIŠI PLAN PLOČE U BILJEŽNICU</a:t>
            </a:r>
          </a:p>
          <a:p>
            <a:r>
              <a:rPr lang="hr-HR" dirty="0" smtClean="0"/>
              <a:t>POGLEDAJ SLIKU I PROČITAJ O PROBAVI!</a:t>
            </a:r>
          </a:p>
          <a:p>
            <a:r>
              <a:rPr lang="hr-HR" dirty="0" smtClean="0"/>
              <a:t>PONOVI UZ LISTIĆ ( možeš isprintati ili samo odgovore zapisati u bilježnicu, na tebi je. ) </a:t>
            </a:r>
          </a:p>
          <a:p>
            <a:r>
              <a:rPr lang="hr-HR" dirty="0" smtClean="0"/>
              <a:t>ZA KRAJ POGLEDAJ VIDEO </a:t>
            </a:r>
            <a:r>
              <a:rPr lang="hr-HR" u="sng" dirty="0" smtClean="0"/>
              <a:t>ZDRAVA PREHRANA</a:t>
            </a:r>
            <a:r>
              <a:rPr lang="hr-HR" dirty="0" smtClean="0"/>
              <a:t>!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028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7310" y="1439551"/>
            <a:ext cx="5801880" cy="42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4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 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9982" y="675410"/>
            <a:ext cx="5538354" cy="563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8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PID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5619" y="295923"/>
            <a:ext cx="4499264" cy="62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3115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57</TotalTime>
  <Words>164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9.4.2020.</vt:lpstr>
      <vt:lpstr>HRVATSKI JEZIK</vt:lpstr>
      <vt:lpstr>HRVATSKI JEZIK</vt:lpstr>
      <vt:lpstr>HRVATSKI JEZIK</vt:lpstr>
      <vt:lpstr>MATEMATIKA</vt:lpstr>
      <vt:lpstr>PowerPoint Presentation</vt:lpstr>
      <vt:lpstr>PID </vt:lpstr>
      <vt:lpstr>PID </vt:lpstr>
      <vt:lpstr>PID</vt:lpstr>
      <vt:lpstr>PID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9.4.2020.</dc:title>
  <dc:creator>Nika</dc:creator>
  <cp:lastModifiedBy>Nika</cp:lastModifiedBy>
  <cp:revision>5</cp:revision>
  <dcterms:created xsi:type="dcterms:W3CDTF">2020-04-08T07:19:37Z</dcterms:created>
  <dcterms:modified xsi:type="dcterms:W3CDTF">2020-04-08T08:17:37Z</dcterms:modified>
</cp:coreProperties>
</file>