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8" r:id="rId3"/>
    <p:sldId id="260" r:id="rId4"/>
    <p:sldId id="263" r:id="rId5"/>
    <p:sldId id="261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10.4.2020.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4.c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7786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HRVATSKI JEZIK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342515"/>
            <a:ext cx="4754880" cy="3383280"/>
          </a:xfrm>
        </p:spPr>
        <p:txBody>
          <a:bodyPr/>
          <a:lstStyle/>
          <a:p>
            <a:r>
              <a:rPr lang="hr-HR" dirty="0" smtClean="0"/>
              <a:t>OTVORI SLIKU </a:t>
            </a:r>
          </a:p>
          <a:p>
            <a:r>
              <a:rPr lang="hr-HR" dirty="0" smtClean="0"/>
              <a:t>SAZNAJ ŠTO SE KRIJE IZA SLIKE! </a:t>
            </a:r>
          </a:p>
          <a:p>
            <a:endParaRPr lang="hr-HR" dirty="0"/>
          </a:p>
          <a:p>
            <a:r>
              <a:rPr lang="hr-HR" dirty="0"/>
              <a:t>https://www.thinglink.com/scene/1304348368834658306?fbclid=IwAR2DIPUCpk8Z6-jMXXrVb12JoB0OXGuTBc0_ExmqtVQWNWrvxTc6Lb3pIko</a:t>
            </a:r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51419" y="779318"/>
            <a:ext cx="5143500" cy="53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PRIRODA I DRUŠTVO  - Probavni sustav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r>
              <a:rPr lang="hr-HR" dirty="0" smtClean="0"/>
              <a:t>POGLEDAJ VIDEO</a:t>
            </a:r>
          </a:p>
          <a:p>
            <a:pPr marL="45720" indent="0">
              <a:buNone/>
            </a:pPr>
            <a:r>
              <a:rPr lang="hr-HR" dirty="0"/>
              <a:t>https://</a:t>
            </a:r>
            <a:r>
              <a:rPr lang="hr-HR" dirty="0" smtClean="0"/>
              <a:t>www.youtube.com/watch?v=dkoxbrlYWZs</a:t>
            </a:r>
            <a:endParaRPr lang="hr-HR" dirty="0"/>
          </a:p>
          <a:p>
            <a:endParaRPr lang="hr-HR" dirty="0" smtClean="0"/>
          </a:p>
          <a:p>
            <a:r>
              <a:rPr lang="hr-HR" dirty="0" smtClean="0"/>
              <a:t>PONOVI UZ KVIZ</a:t>
            </a:r>
          </a:p>
          <a:p>
            <a:r>
              <a:rPr lang="hr-HR" dirty="0"/>
              <a:t>https://wordwall.net/hr/resource/1147792/priroda-i-dru%c5%a1tvo/organi-za-probavu</a:t>
            </a:r>
          </a:p>
        </p:txBody>
      </p:sp>
    </p:spTree>
    <p:extLst>
      <p:ext uri="{BB962C8B-B14F-4D97-AF65-F5344CB8AC3E}">
        <p14:creationId xmlns:p14="http://schemas.microsoft.com/office/powerpoint/2010/main" val="393690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IZRADI UKRAS ZA USKRS!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18" y="146863"/>
            <a:ext cx="4596782" cy="6273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607" y="1881325"/>
            <a:ext cx="2804403" cy="28044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68" y="3908421"/>
            <a:ext cx="3767655" cy="251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5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4438867" cy="29592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609600"/>
            <a:ext cx="485775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8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TZK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Idemo se još malo razgibati prije proljetnih </a:t>
            </a:r>
            <a:r>
              <a:rPr lang="hr-HR" dirty="0" smtClean="0"/>
              <a:t>praznika. </a:t>
            </a:r>
            <a:endParaRPr lang="hr-HR" dirty="0"/>
          </a:p>
          <a:p>
            <a:endParaRPr lang="hr-HR" dirty="0"/>
          </a:p>
          <a:p>
            <a:pPr marL="45720" indent="0">
              <a:buNone/>
            </a:pPr>
            <a:r>
              <a:rPr lang="hr-HR" dirty="0"/>
              <a:t>Vježbaj uz:</a:t>
            </a:r>
          </a:p>
          <a:p>
            <a:r>
              <a:rPr lang="hr-HR" dirty="0"/>
              <a:t>https://www.youtube.com/watch?time_continue=1064&amp;v=8o1f6FYFQf8&amp;feature=emb_logo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894450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34</TotalTime>
  <Words>55</Words>
  <Application>Microsoft Office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Corbel</vt:lpstr>
      <vt:lpstr>Basis</vt:lpstr>
      <vt:lpstr>10.4.2020.</vt:lpstr>
      <vt:lpstr>HRVATSKI JEZIK </vt:lpstr>
      <vt:lpstr>PRIRODA I DRUŠTVO  - Probavni sustav</vt:lpstr>
      <vt:lpstr>IZRADI UKRAS ZA USKRS!</vt:lpstr>
      <vt:lpstr>PowerPoint Presentation</vt:lpstr>
      <vt:lpstr>TZK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10.4.2020.</dc:title>
  <dc:creator>Nika</dc:creator>
  <cp:lastModifiedBy>Nika</cp:lastModifiedBy>
  <cp:revision>4</cp:revision>
  <dcterms:created xsi:type="dcterms:W3CDTF">2020-04-09T14:15:46Z</dcterms:created>
  <dcterms:modified xsi:type="dcterms:W3CDTF">2020-04-09T14:50:10Z</dcterms:modified>
</cp:coreProperties>
</file>