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3" r:id="rId6"/>
    <p:sldId id="344" r:id="rId7"/>
    <p:sldId id="308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xmlns="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xmlns="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xmlns="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xmlns="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xmlns="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hr/resource/1121681/samo-pozitivno-protiv-korone-virusa" TargetMode="External"/><Relationship Id="rId3" Type="http://schemas.openxmlformats.org/officeDocument/2006/relationships/hyperlink" Target="https://crosswordlabs.com/view/vrste-rijeci2" TargetMode="External"/><Relationship Id="rId7" Type="http://schemas.openxmlformats.org/officeDocument/2006/relationships/hyperlink" Target="https://matchthememory.com/memory4" TargetMode="External"/><Relationship Id="rId2" Type="http://schemas.openxmlformats.org/officeDocument/2006/relationships/hyperlink" Target="https://wordwall.net/hr/resource/235818/zagonetke-4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ordwall.net/play/1155/955/970?fbclid=IwAR33TmKNRBbk0PBX_M8Tc05JhcYxOMmWujyJNeY0cwqGUpPonoueWy8LYE8" TargetMode="External"/><Relationship Id="rId5" Type="http://schemas.openxmlformats.org/officeDocument/2006/relationships/hyperlink" Target="https://www.bookwidgets.com/play/B6JC2" TargetMode="External"/><Relationship Id="rId4" Type="http://schemas.openxmlformats.org/officeDocument/2006/relationships/hyperlink" Target="https://wordwall.net/hr/resource/251643/knji%C5%BEevni-pojmovi-4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4468632" y="775186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5400" dirty="0" smtClean="0">
                <a:latin typeface="+mj-lt"/>
              </a:rPr>
              <a:t>Petak 10.4.2020.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268820" y="1926251"/>
            <a:ext cx="72833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200" dirty="0" smtClean="0">
                <a:cs typeface="Arial" pitchFamily="34" charset="0"/>
              </a:rPr>
              <a:t>4.a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881A048-FBFB-4BA6-B29A-C4F84020CD46}"/>
              </a:ext>
            </a:extLst>
          </p:cNvPr>
          <p:cNvSpPr/>
          <p:nvPr/>
        </p:nvSpPr>
        <p:spPr>
          <a:xfrm>
            <a:off x="5669599" y="2883877"/>
            <a:ext cx="6522401" cy="1402676"/>
          </a:xfrm>
          <a:custGeom>
            <a:avLst/>
            <a:gdLst>
              <a:gd name="connsiteX0" fmla="*/ 701338 w 6522401"/>
              <a:gd name="connsiteY0" fmla="*/ 0 h 1402676"/>
              <a:gd name="connsiteX1" fmla="*/ 6522401 w 6522401"/>
              <a:gd name="connsiteY1" fmla="*/ 0 h 1402676"/>
              <a:gd name="connsiteX2" fmla="*/ 6522401 w 6522401"/>
              <a:gd name="connsiteY2" fmla="*/ 1402676 h 1402676"/>
              <a:gd name="connsiteX3" fmla="*/ 701338 w 6522401"/>
              <a:gd name="connsiteY3" fmla="*/ 1402676 h 1402676"/>
              <a:gd name="connsiteX4" fmla="*/ 0 w 6522401"/>
              <a:gd name="connsiteY4" fmla="*/ 701338 h 1402676"/>
              <a:gd name="connsiteX5" fmla="*/ 701338 w 6522401"/>
              <a:gd name="connsiteY5" fmla="*/ 0 h 140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401" h="1402676">
                <a:moveTo>
                  <a:pt x="701338" y="0"/>
                </a:moveTo>
                <a:lnTo>
                  <a:pt x="6522401" y="0"/>
                </a:lnTo>
                <a:lnTo>
                  <a:pt x="6522401" y="1402676"/>
                </a:lnTo>
                <a:lnTo>
                  <a:pt x="701338" y="1402676"/>
                </a:lnTo>
                <a:cubicBezTo>
                  <a:pt x="314000" y="1402676"/>
                  <a:pt x="0" y="1088676"/>
                  <a:pt x="0" y="701338"/>
                </a:cubicBezTo>
                <a:cubicBezTo>
                  <a:pt x="0" y="314000"/>
                  <a:pt x="314000" y="0"/>
                  <a:pt x="70133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6418383" y="2954342"/>
            <a:ext cx="54498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Zabavan dan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6418383" y="3717426"/>
            <a:ext cx="54497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Igrom do znanja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B63DE3-E98E-48C0-BF9C-5B54C2ACB558}"/>
              </a:ext>
            </a:extLst>
          </p:cNvPr>
          <p:cNvSpPr txBox="1">
            <a:spLocks/>
          </p:cNvSpPr>
          <p:nvPr/>
        </p:nvSpPr>
        <p:spPr>
          <a:xfrm>
            <a:off x="1616071" y="531845"/>
            <a:ext cx="3409150" cy="193833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altLang="ko-K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Poigraj se, zabavi i provjeri svoje znanje</a:t>
            </a:r>
            <a:endParaRPr lang="ko-KR" alt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BED01B8-8E17-4D91-9262-A8D240D1E9DA}"/>
              </a:ext>
            </a:extLst>
          </p:cNvPr>
          <p:cNvGrpSpPr/>
          <p:nvPr/>
        </p:nvGrpSpPr>
        <p:grpSpPr>
          <a:xfrm>
            <a:off x="5511873" y="953392"/>
            <a:ext cx="6199481" cy="922730"/>
            <a:chOff x="5511873" y="953392"/>
            <a:chExt cx="6199481" cy="9227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D5EBE74C-98B9-4559-ADB8-3FC7F225DDF8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36A7029-971D-4D6F-B5BD-358F738A8B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FC8AA5E-4203-492D-A3CC-AC785E8C0AF2}"/>
                </a:ext>
              </a:extLst>
            </p:cNvPr>
            <p:cNvGrpSpPr/>
            <p:nvPr/>
          </p:nvGrpSpPr>
          <p:grpSpPr>
            <a:xfrm>
              <a:off x="6575881" y="1039349"/>
              <a:ext cx="4744742" cy="646331"/>
              <a:chOff x="6575881" y="1039349"/>
              <a:chExt cx="4744742" cy="64633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E5B14CD-79CC-4685-A14B-FF30FB144E0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7D6DE65-1AF1-4A99-9D15-C799129B4A03}"/>
                  </a:ext>
                </a:extLst>
              </p:cNvPr>
              <p:cNvSpPr txBox="1"/>
              <p:nvPr/>
            </p:nvSpPr>
            <p:spPr>
              <a:xfrm>
                <a:off x="6658783" y="1039349"/>
                <a:ext cx="4661840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hr-HR" altLang="ko-K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HRVATSKI JEZIK</a:t>
                </a:r>
              </a:p>
              <a:p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2"/>
                  </a:rPr>
                  <a:t>Zagonetke</a:t>
                </a:r>
                <a:r>
                  <a:rPr lang="hr-H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  </a:t>
                </a:r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3"/>
                  </a:rPr>
                  <a:t>Vrste riječi</a:t>
                </a:r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</a:t>
                </a:r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4"/>
                  </a:rPr>
                  <a:t>Književnost </a:t>
                </a:r>
                <a:r>
                  <a:rPr lang="hr-HR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     </a:t>
                </a:r>
                <a:endParaRPr lang="hr-HR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55A511D-4D21-45C0-9399-69A154618D6E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CD81248-FC73-4AB2-B8D9-DB917F63AC1A}"/>
              </a:ext>
            </a:extLst>
          </p:cNvPr>
          <p:cNvGrpSpPr/>
          <p:nvPr/>
        </p:nvGrpSpPr>
        <p:grpSpPr>
          <a:xfrm>
            <a:off x="5511873" y="2313635"/>
            <a:ext cx="6199481" cy="922730"/>
            <a:chOff x="5511873" y="953392"/>
            <a:chExt cx="6199481" cy="9227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59694A3B-DEB1-4528-AC02-637792169F49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09B77A18-D0B0-4E5E-A44C-036B0708DE35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F528A079-68B9-4664-A1A7-03B7AA0076E7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702840"/>
              <a:chOff x="6575881" y="998229"/>
              <a:chExt cx="4661840" cy="70284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A0747DC-0F47-4966-BA73-30373962D5D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5"/>
                  </a:rPr>
                  <a:t>Mjerne jedinice - memory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8302C26-D61F-4E8C-92C7-0DBBDB45314C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hr-HR" altLang="ko-K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MATEMATIKA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E90CDD3-E2E6-4D2A-B316-BDE79E345C73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2B6DE60-A719-4C5E-A2AE-229F5CE189A6}"/>
              </a:ext>
            </a:extLst>
          </p:cNvPr>
          <p:cNvGrpSpPr/>
          <p:nvPr/>
        </p:nvGrpSpPr>
        <p:grpSpPr>
          <a:xfrm>
            <a:off x="5511873" y="3673878"/>
            <a:ext cx="6199481" cy="922730"/>
            <a:chOff x="5511873" y="953392"/>
            <a:chExt cx="6199481" cy="9227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31DDF0E1-E4E1-44B8-A7CD-0CD12E1C9F9A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D8218E6-E7D3-48A7-81D6-8A5DAB257F3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B4C21F1-08C9-461D-B367-55870F2BF399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702840"/>
              <a:chOff x="6575881" y="998229"/>
              <a:chExt cx="4661840" cy="70284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E131F3F-2F3A-4AC8-A9B9-D4499D304B33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6"/>
                  </a:rPr>
                  <a:t>Prošlost Republike Hrvatske</a:t>
                </a:r>
                <a:r>
                  <a:rPr lang="hr-HR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 </a:t>
                </a:r>
                <a:r>
                  <a:rPr lang="hr-HR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7"/>
                  </a:rPr>
                  <a:t>Članice EU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FF4317B9-8199-4FCE-B02B-3FE302D5E31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hr-HR" altLang="ko-K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PRIRODA I DRUŠTVO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C9DEC86-417B-4E41-9D47-C1ACC39195A5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7C4A690-99FC-482E-BC00-B6869710CAB1}"/>
              </a:ext>
            </a:extLst>
          </p:cNvPr>
          <p:cNvGrpSpPr/>
          <p:nvPr/>
        </p:nvGrpSpPr>
        <p:grpSpPr>
          <a:xfrm>
            <a:off x="5511873" y="5034120"/>
            <a:ext cx="6199481" cy="922730"/>
            <a:chOff x="5511873" y="953392"/>
            <a:chExt cx="6199481" cy="9227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4A83622C-8E66-493A-99CF-9B3A4D71AB4F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E8EDCB72-8C7C-46BE-84FF-D7A873C81E7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5228E3F7-4071-40BC-A42F-1585ED3D64FB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702840"/>
              <a:chOff x="6575881" y="998229"/>
              <a:chExt cx="4661840" cy="70284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C6D8DF2-B8A7-4D4B-BB23-78CE235866EB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altLang="ko-K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8"/>
                  </a:rPr>
                  <a:t>Pozitivno protiv korone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BB9D9521-C442-44FF-823D-D5C4FD0DB8CF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hr-HR" altLang="ko-K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SAT RAZREDNIKA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11CD7F4-1655-430B-827E-25AFFA9FCC12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2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E2D888-47F1-43B9-B160-832BF7D23B21}"/>
              </a:ext>
            </a:extLst>
          </p:cNvPr>
          <p:cNvGrpSpPr/>
          <p:nvPr/>
        </p:nvGrpSpPr>
        <p:grpSpPr>
          <a:xfrm>
            <a:off x="826891" y="3564272"/>
            <a:ext cx="10726327" cy="687735"/>
            <a:chOff x="826891" y="2988607"/>
            <a:chExt cx="10726327" cy="687735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xmlns="" id="{2020CFA1-7CC4-4B33-AF43-D70C0D85D8F5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xmlns="" id="{3D3EF9D0-F15B-4239-9347-5A9CDA3928D2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xmlns="" id="{88BE6A36-657C-478E-8634-05E59A770834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xmlns="" id="{5014FF04-414D-4164-BC75-C97FC8E71259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xmlns="" id="{C7D2B6AF-8977-41AF-82D6-E4BE6CB02DF1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2C2D5C5E-5FD2-4B76-AD36-98223FF8CA4E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0F96A5CD-654F-460A-8935-8E16F3BF152A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xmlns="" id="{F20FACB5-E500-4D2A-A23C-CE0A5CF8431A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C9137719-52CA-41CF-931B-87E07F414B0F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xmlns="" id="{49DC0BED-62F4-4E52-994C-E33B7C145CC9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smtClean="0"/>
              <a:t>I zadnji današnji zadatci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F3E49B1-CB91-43B2-8BA7-BFA7EE2BEF0F}"/>
              </a:ext>
            </a:extLst>
          </p:cNvPr>
          <p:cNvSpPr txBox="1"/>
          <p:nvPr/>
        </p:nvSpPr>
        <p:spPr>
          <a:xfrm>
            <a:off x="826891" y="4675727"/>
            <a:ext cx="1718474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400" b="1" dirty="0" smtClean="0">
                <a:solidFill>
                  <a:schemeClr val="bg1"/>
                </a:solidFill>
                <a:cs typeface="Arial" pitchFamily="34" charset="0"/>
              </a:rPr>
              <a:t>Pleši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582D51B-F639-4B73-A102-A6B832AE8711}"/>
              </a:ext>
            </a:extLst>
          </p:cNvPr>
          <p:cNvSpPr txBox="1"/>
          <p:nvPr/>
        </p:nvSpPr>
        <p:spPr>
          <a:xfrm>
            <a:off x="3078854" y="4675727"/>
            <a:ext cx="1718474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400" b="1" dirty="0" smtClean="0">
                <a:solidFill>
                  <a:schemeClr val="bg1"/>
                </a:solidFill>
                <a:cs typeface="Arial" pitchFamily="34" charset="0"/>
              </a:rPr>
              <a:t>Vježbaj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5C34765-7595-46CB-9974-5C0CDDCC0853}"/>
              </a:ext>
            </a:extLst>
          </p:cNvPr>
          <p:cNvSpPr txBox="1"/>
          <p:nvPr/>
        </p:nvSpPr>
        <p:spPr>
          <a:xfrm>
            <a:off x="5330817" y="4675727"/>
            <a:ext cx="1718474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400" b="1" dirty="0" smtClean="0">
                <a:solidFill>
                  <a:schemeClr val="bg1"/>
                </a:solidFill>
                <a:cs typeface="Arial" pitchFamily="34" charset="0"/>
              </a:rPr>
              <a:t>Zabavi se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182CFE0-1063-4AC0-AF47-DB30DCB53FE1}"/>
              </a:ext>
            </a:extLst>
          </p:cNvPr>
          <p:cNvSpPr txBox="1"/>
          <p:nvPr/>
        </p:nvSpPr>
        <p:spPr>
          <a:xfrm>
            <a:off x="7582780" y="4675727"/>
            <a:ext cx="4117384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400" b="1" dirty="0" smtClean="0">
                <a:solidFill>
                  <a:schemeClr val="bg1"/>
                </a:solidFill>
                <a:cs typeface="Arial" pitchFamily="34" charset="0"/>
              </a:rPr>
              <a:t>Napravi uskrsnu čestitku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3C4E1B6-E767-413D-94F5-FC4D1C82CFBE}"/>
              </a:ext>
            </a:extLst>
          </p:cNvPr>
          <p:cNvSpPr txBox="1"/>
          <p:nvPr/>
        </p:nvSpPr>
        <p:spPr>
          <a:xfrm>
            <a:off x="377479" y="3584515"/>
            <a:ext cx="69337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bg1"/>
                </a:solidFill>
                <a:cs typeface="Arial" pitchFamily="34" charset="0"/>
              </a:rPr>
              <a:t>    TJELESNA </a:t>
            </a:r>
            <a:r>
              <a:rPr lang="hr-HR" altLang="ko-KR" sz="2400" b="1" dirty="0">
                <a:solidFill>
                  <a:schemeClr val="bg1"/>
                </a:solidFill>
                <a:cs typeface="Arial" pitchFamily="34" charset="0"/>
              </a:rPr>
              <a:t>I ZDRAVSTVENA KULTURA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5B7414F-167D-46E8-B1C7-174DFB4B5905}"/>
              </a:ext>
            </a:extLst>
          </p:cNvPr>
          <p:cNvSpPr txBox="1"/>
          <p:nvPr/>
        </p:nvSpPr>
        <p:spPr>
          <a:xfrm>
            <a:off x="7338804" y="3562519"/>
            <a:ext cx="39768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bg1"/>
                </a:solidFill>
                <a:cs typeface="Arial" pitchFamily="34" charset="0"/>
              </a:rPr>
              <a:t>  LIKOVNA KULTURA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Graphic 1">
            <a:extLst>
              <a:ext uri="{FF2B5EF4-FFF2-40B4-BE49-F238E27FC236}">
                <a16:creationId xmlns:a16="http://schemas.microsoft.com/office/drawing/2014/main" xmlns="" id="{B26348B6-478A-4703-9833-BFB845FE6105}"/>
              </a:ext>
            </a:extLst>
          </p:cNvPr>
          <p:cNvSpPr/>
          <p:nvPr/>
        </p:nvSpPr>
        <p:spPr>
          <a:xfrm flipH="1">
            <a:off x="7966664" y="1940767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84F2937B-7697-4780-9D54-5664C8446E25}"/>
              </a:ext>
            </a:extLst>
          </p:cNvPr>
          <p:cNvSpPr/>
          <p:nvPr/>
        </p:nvSpPr>
        <p:spPr>
          <a:xfrm flipH="1">
            <a:off x="6702049" y="2846946"/>
            <a:ext cx="841587" cy="753772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xmlns="" id="{3AD4C5CE-B95D-441C-8BED-1C3D9A4C2DE0}"/>
              </a:ext>
            </a:extLst>
          </p:cNvPr>
          <p:cNvSpPr/>
          <p:nvPr/>
        </p:nvSpPr>
        <p:spPr>
          <a:xfrm>
            <a:off x="1259858" y="1901589"/>
            <a:ext cx="1121950" cy="1682926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xmlns="" id="{0680BA81-D3A7-4CA4-93B5-6AAB8B98F944}"/>
              </a:ext>
            </a:extLst>
          </p:cNvPr>
          <p:cNvSpPr/>
          <p:nvPr/>
        </p:nvSpPr>
        <p:spPr>
          <a:xfrm>
            <a:off x="2202365" y="2203425"/>
            <a:ext cx="920726" cy="138109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xmlns="" id="{C7C894B6-4E58-49E8-A039-0272DBB50BE7}"/>
              </a:ext>
            </a:extLst>
          </p:cNvPr>
          <p:cNvSpPr/>
          <p:nvPr/>
        </p:nvSpPr>
        <p:spPr>
          <a:xfrm>
            <a:off x="2943648" y="2358843"/>
            <a:ext cx="817114" cy="122567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7542BCD2-B271-4990-A6D9-B931BDDF5A1C}"/>
              </a:ext>
            </a:extLst>
          </p:cNvPr>
          <p:cNvSpPr/>
          <p:nvPr/>
        </p:nvSpPr>
        <p:spPr>
          <a:xfrm>
            <a:off x="0" y="2908570"/>
            <a:ext cx="1848670" cy="3949430"/>
          </a:xfrm>
          <a:prstGeom prst="rtTriangl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E3F838-FB09-454B-A278-8B27447F1619}"/>
              </a:ext>
            </a:extLst>
          </p:cNvPr>
          <p:cNvSpPr txBox="1"/>
          <p:nvPr/>
        </p:nvSpPr>
        <p:spPr>
          <a:xfrm>
            <a:off x="7332302" y="502844"/>
            <a:ext cx="35684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4800" b="1" dirty="0" smtClean="0">
                <a:solidFill>
                  <a:schemeClr val="bg1"/>
                </a:solidFill>
                <a:cs typeface="Arial" pitchFamily="34" charset="0"/>
              </a:rPr>
              <a:t>HOĆEMO LI SE JOŠ IGRATI?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98F690-FFD6-4DE4-AD0D-5052779758F5}"/>
              </a:ext>
            </a:extLst>
          </p:cNvPr>
          <p:cNvSpPr txBox="1"/>
          <p:nvPr/>
        </p:nvSpPr>
        <p:spPr>
          <a:xfrm>
            <a:off x="6185609" y="507985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hr-HR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Za danas smo gotovi! </a:t>
            </a:r>
            <a:r>
              <a:rPr lang="hr-HR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68E99DB1-4106-4E68-A9D4-ADD5136E929B}"/>
              </a:ext>
            </a:extLst>
          </p:cNvPr>
          <p:cNvSpPr/>
          <p:nvPr/>
        </p:nvSpPr>
        <p:spPr>
          <a:xfrm flipH="1">
            <a:off x="8443488" y="4133555"/>
            <a:ext cx="306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ko-KR" sz="2400" dirty="0" smtClean="0">
                <a:solidFill>
                  <a:schemeClr val="bg1"/>
                </a:solidFill>
              </a:rPr>
              <a:t>Zagrljaj od učiteljice Dubravke! 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B60F40-A0A0-4F8B-80A0-CABA53572EF7}"/>
              </a:ext>
            </a:extLst>
          </p:cNvPr>
          <p:cNvSpPr txBox="1"/>
          <p:nvPr/>
        </p:nvSpPr>
        <p:spPr>
          <a:xfrm flipH="1">
            <a:off x="7664046" y="1430846"/>
            <a:ext cx="306112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dirty="0" smtClean="0">
                <a:solidFill>
                  <a:schemeClr val="accent3"/>
                </a:solidFill>
                <a:cs typeface="Arial" pitchFamily="34" charset="0"/>
              </a:rPr>
              <a:t>Odmorite se, želim vam sretan Uskrs i </a:t>
            </a:r>
          </a:p>
          <a:p>
            <a:pPr algn="ctr"/>
            <a:r>
              <a:rPr lang="hr-HR" altLang="ko-KR" sz="2400" dirty="0">
                <a:solidFill>
                  <a:schemeClr val="accent3"/>
                </a:solidFill>
                <a:cs typeface="Arial" pitchFamily="34" charset="0"/>
              </a:rPr>
              <a:t>z</a:t>
            </a:r>
            <a:r>
              <a:rPr lang="hr-HR" altLang="ko-KR" sz="2400" dirty="0" smtClean="0">
                <a:solidFill>
                  <a:schemeClr val="accent3"/>
                </a:solidFill>
                <a:cs typeface="Arial" pitchFamily="34" charset="0"/>
              </a:rPr>
              <a:t>oom-iramo se nakon </a:t>
            </a:r>
          </a:p>
          <a:p>
            <a:pPr algn="ctr"/>
            <a:r>
              <a:rPr lang="hr-HR" altLang="ko-KR" sz="2400" dirty="0" smtClean="0">
                <a:solidFill>
                  <a:schemeClr val="accent3"/>
                </a:solidFill>
                <a:cs typeface="Arial" pitchFamily="34" charset="0"/>
              </a:rPr>
              <a:t>Praznika!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95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 Unicode MS</vt:lpstr>
      <vt:lpstr>맑은 고딕</vt:lpstr>
      <vt:lpstr>Arial</vt:lpstr>
      <vt:lpstr>Calibri</vt:lpstr>
      <vt:lpstr>Calibri Light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Dubravka Kosier Čakarun</cp:lastModifiedBy>
  <cp:revision>49</cp:revision>
  <dcterms:created xsi:type="dcterms:W3CDTF">2020-01-20T05:08:25Z</dcterms:created>
  <dcterms:modified xsi:type="dcterms:W3CDTF">2020-04-09T21:39:27Z</dcterms:modified>
</cp:coreProperties>
</file>