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vizija.hr/portal/lekcija/8-razred-biologija-organi-za-disanje-i-glas#vide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20.4.2020.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4.C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440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327" y="624110"/>
            <a:ext cx="9821285" cy="1280890"/>
          </a:xfrm>
        </p:spPr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590" y="624110"/>
            <a:ext cx="6009410" cy="528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u="sng" dirty="0" smtClean="0"/>
              <a:t>OTVORI UDŽBENIK NA 196.STR. I PROČITAJ</a:t>
            </a:r>
          </a:p>
          <a:p>
            <a:pPr marL="0" indent="0">
              <a:buNone/>
            </a:pPr>
            <a:r>
              <a:rPr lang="hr-HR" u="sng" dirty="0" smtClean="0"/>
              <a:t>NAPIŠI </a:t>
            </a:r>
            <a:r>
              <a:rPr lang="hr-HR" u="sng" dirty="0"/>
              <a:t>NASLOV PJESME I IME PISCA U BILJEŽNICU: 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I </a:t>
            </a:r>
            <a:r>
              <a:rPr lang="hr-HR" dirty="0"/>
              <a:t>JA VOLIM PRIRODU</a:t>
            </a:r>
          </a:p>
          <a:p>
            <a:pPr marL="0" indent="0" algn="ctr">
              <a:buNone/>
            </a:pPr>
            <a:r>
              <a:rPr lang="hr-HR" dirty="0"/>
              <a:t>Miroslav Stanko Mađer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u="sng" dirty="0"/>
              <a:t>ODGOVORI NA </a:t>
            </a:r>
            <a:r>
              <a:rPr lang="hr-HR" u="sng" dirty="0" smtClean="0"/>
              <a:t>PITANJA U BILJEŽNICU</a:t>
            </a:r>
            <a:endParaRPr lang="hr-HR" u="sng" dirty="0"/>
          </a:p>
          <a:p>
            <a:endParaRPr lang="hr-HR" dirty="0"/>
          </a:p>
          <a:p>
            <a:r>
              <a:rPr lang="hr-HR" dirty="0"/>
              <a:t>1.	Koliko kitica ima pjesma?</a:t>
            </a:r>
          </a:p>
          <a:p>
            <a:r>
              <a:rPr lang="hr-HR" dirty="0"/>
              <a:t>2.	Jesu li sve kitice u ovoj pjesmi jednako duge?</a:t>
            </a:r>
          </a:p>
          <a:p>
            <a:r>
              <a:rPr lang="hr-HR" dirty="0"/>
              <a:t>3.	Kako se određuje duljina stiha u pjesmi?</a:t>
            </a:r>
          </a:p>
          <a:p>
            <a:r>
              <a:rPr lang="hr-HR" dirty="0"/>
              <a:t>4.	Što je ritam pjesme?</a:t>
            </a:r>
          </a:p>
          <a:p>
            <a:r>
              <a:rPr lang="hr-HR" dirty="0"/>
              <a:t>5.	Koju poruku šalje pjesnik ponavljanjem stihova?</a:t>
            </a:r>
          </a:p>
          <a:p>
            <a:r>
              <a:rPr lang="hr-HR" dirty="0"/>
              <a:t>6.	Odredi temu pjesme.</a:t>
            </a:r>
          </a:p>
          <a:p>
            <a:r>
              <a:rPr lang="hr-HR" dirty="0"/>
              <a:t>7.	Prepiši jednu kiticu i pročitaj!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48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592925" y="3370118"/>
            <a:ext cx="8593282" cy="1246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DULJINA STIHA </a:t>
            </a:r>
            <a:r>
              <a:rPr lang="hr-HR" dirty="0"/>
              <a:t>u pjesmi određuje se prema broju slogova svih riječi u stihu.</a:t>
            </a:r>
          </a:p>
          <a:p>
            <a:r>
              <a:rPr lang="hr-HR" dirty="0"/>
              <a:t>Najkraći je stih onaj od jednog sloga.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2925" y="2227118"/>
            <a:ext cx="8572500" cy="820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Ponavljanjem u stihu, kitici i pjesmi postignut je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RITAM</a:t>
            </a:r>
            <a:r>
              <a:rPr lang="hr-HR" dirty="0" smtClean="0"/>
              <a:t> pjesme.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15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OTVORI RADNU BILJEŽNICU </a:t>
            </a:r>
            <a:r>
              <a:rPr lang="hr-HR" dirty="0" smtClean="0"/>
              <a:t>MOJ SRETNI BROJ NA STRANICU 99 RIJEŠI 1., 2. I 4. ZADATAK</a:t>
            </a:r>
          </a:p>
          <a:p>
            <a:r>
              <a:rPr lang="hr-HR" dirty="0" smtClean="0"/>
              <a:t>NA STRANICI 100. RIJEŠI 6. ZADATAK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13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PID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565" y="624110"/>
            <a:ext cx="5685703" cy="5287112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u="sng" dirty="0" smtClean="0"/>
              <a:t>POGLEDAJ VIDEO</a:t>
            </a:r>
            <a:endParaRPr lang="hr-HR" u="sng" dirty="0"/>
          </a:p>
          <a:p>
            <a:r>
              <a:rPr lang="hr-HR" u="sng" dirty="0" smtClean="0"/>
              <a:t>PREPIŠI </a:t>
            </a:r>
            <a:r>
              <a:rPr lang="hr-HR" u="sng" dirty="0"/>
              <a:t>PLAN PLOČE 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34" y="2000249"/>
            <a:ext cx="5944466" cy="47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PO</a:t>
            </a:r>
            <a:r>
              <a:rPr lang="hr-HR" u="sng" dirty="0" smtClean="0"/>
              <a:t>GLEDAJ VIDEO</a:t>
            </a:r>
            <a:endParaRPr lang="pt-BR" u="sng" dirty="0"/>
          </a:p>
          <a:p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www.eduvizija.hr/portal/lekcija/8-razred-biologija-organi-za-disanje-i-glas#video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u="sng" dirty="0" smtClean="0"/>
              <a:t>PONOVI UZ IGRU</a:t>
            </a:r>
            <a:endParaRPr lang="hr-HR" u="sng" dirty="0"/>
          </a:p>
          <a:p>
            <a:r>
              <a:rPr lang="hr-HR" dirty="0"/>
              <a:t>https://wordwall.net/hr/resource/1010197/priroda-i-dru%c5%a1tvo/sustav-organa-za-disanje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76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475366" cy="1280890"/>
          </a:xfrm>
        </p:spPr>
        <p:txBody>
          <a:bodyPr/>
          <a:lstStyle/>
          <a:p>
            <a:r>
              <a:rPr lang="hr-HR" dirty="0" smtClean="0"/>
              <a:t>SRZ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327" y="250853"/>
            <a:ext cx="5642263" cy="62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540184" cy="1280890"/>
          </a:xfrm>
        </p:spPr>
        <p:txBody>
          <a:bodyPr>
            <a:normAutofit fontScale="90000"/>
          </a:bodyPr>
          <a:lstStyle/>
          <a:p>
            <a:r>
              <a:rPr lang="hr-HR" dirty="0"/>
              <a:t>Pokušaj rukama napraviti životinje od sjene.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3764" y="221672"/>
            <a:ext cx="5634575" cy="65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18" y="1582882"/>
            <a:ext cx="5891646" cy="3777622"/>
          </a:xfrm>
        </p:spPr>
        <p:txBody>
          <a:bodyPr/>
          <a:lstStyle/>
          <a:p>
            <a:r>
              <a:rPr lang="hr-HR" dirty="0"/>
              <a:t>Riješi uskrsnu ponavljalicu da provježbaš imenice, glagole i pridjeve </a:t>
            </a:r>
          </a:p>
          <a:p>
            <a:r>
              <a:rPr lang="hr-HR" dirty="0"/>
              <a:t>Ako ti je nešto teško, ne trebaš </a:t>
            </a:r>
            <a:r>
              <a:rPr lang="hr-HR" dirty="0" smtClean="0"/>
              <a:t>riješiti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https://www.bookwidgets.com/play/SP8XW5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77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147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20.4.2020.</vt:lpstr>
      <vt:lpstr>HRVATSKI JEZIK </vt:lpstr>
      <vt:lpstr>PONOVIMO</vt:lpstr>
      <vt:lpstr>MATEMATIKA</vt:lpstr>
      <vt:lpstr>PID </vt:lpstr>
      <vt:lpstr>PowerPoint Presentation</vt:lpstr>
      <vt:lpstr>SRZ </vt:lpstr>
      <vt:lpstr>Pokušaj rukama napraviti životinje od sjene. </vt:lpstr>
      <vt:lpstr>DOP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20.4.2020.</dc:title>
  <dc:creator>Nika</dc:creator>
  <cp:lastModifiedBy>Nika</cp:lastModifiedBy>
  <cp:revision>8</cp:revision>
  <dcterms:created xsi:type="dcterms:W3CDTF">2020-04-17T09:11:42Z</dcterms:created>
  <dcterms:modified xsi:type="dcterms:W3CDTF">2020-04-17T11:15:54Z</dcterms:modified>
</cp:coreProperties>
</file>