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21.4.2020.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6600" dirty="0" smtClean="0"/>
              <a:t>4.C </a:t>
            </a:r>
            <a:endParaRPr lang="hr-HR" sz="6600" dirty="0"/>
          </a:p>
        </p:txBody>
      </p:sp>
    </p:spTree>
    <p:extLst>
      <p:ext uri="{BB962C8B-B14F-4D97-AF65-F5344CB8AC3E}">
        <p14:creationId xmlns:p14="http://schemas.microsoft.com/office/powerpoint/2010/main" val="2624624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Hrvatski jezik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čitati književni tekst s razumijevanjem </a:t>
            </a:r>
            <a:r>
              <a:rPr lang="hr-HR" dirty="0" smtClean="0"/>
              <a:t> - Sanjina krivna</a:t>
            </a:r>
          </a:p>
          <a:p>
            <a:r>
              <a:rPr lang="hr-HR" b="1" dirty="0" smtClean="0"/>
              <a:t>Pogleda ppt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576708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MATEMATIKA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Naš je današnji zadatak ponoviti ono najvažnije o dijeljenju brojeva do milijun.</a:t>
            </a:r>
          </a:p>
          <a:p>
            <a:r>
              <a:rPr lang="hr-HR" dirty="0" smtClean="0"/>
              <a:t> </a:t>
            </a:r>
            <a:r>
              <a:rPr lang="hr-HR" dirty="0"/>
              <a:t>Idemo pogledati jedan zadatak dijeljenja i vidjeti kakve to ima veze s množenjem    36 : 9 = 4 jer je 4 x 9 = 36</a:t>
            </a:r>
          </a:p>
          <a:p>
            <a:r>
              <a:rPr lang="hr-HR" dirty="0"/>
              <a:t>Prisjeti se naziva (imena) i uloge brojeva u dijeljenju: </a:t>
            </a:r>
          </a:p>
          <a:p>
            <a:r>
              <a:rPr lang="hr-HR" b="1" dirty="0">
                <a:solidFill>
                  <a:srgbClr val="FF0000"/>
                </a:solidFill>
              </a:rPr>
              <a:t>djeljenik</a:t>
            </a:r>
            <a:r>
              <a:rPr lang="hr-HR" dirty="0"/>
              <a:t> je broj koji se dijeli, </a:t>
            </a:r>
          </a:p>
          <a:p>
            <a:r>
              <a:rPr lang="hr-HR" b="1" dirty="0">
                <a:solidFill>
                  <a:srgbClr val="FF0000"/>
                </a:solidFill>
              </a:rPr>
              <a:t>djelitelj</a:t>
            </a:r>
            <a:r>
              <a:rPr lang="hr-HR" dirty="0"/>
              <a:t> je broj kojim se dijeli, </a:t>
            </a:r>
          </a:p>
          <a:p>
            <a:r>
              <a:rPr lang="hr-HR" b="1" dirty="0">
                <a:solidFill>
                  <a:srgbClr val="FF0000"/>
                </a:solidFill>
              </a:rPr>
              <a:t>količnik</a:t>
            </a:r>
            <a:r>
              <a:rPr lang="hr-HR" dirty="0"/>
              <a:t> je broj koji se dijeljenjem izračunava.</a:t>
            </a:r>
          </a:p>
          <a:p>
            <a:r>
              <a:rPr lang="hr-HR" dirty="0"/>
              <a:t>Dijeljenje je uzastopno oduzimanje jednoga broja od zadanoga broja, naprimjer, broj 32 oduzimanjem podijeliti brojem 8 (32 – 8 – 8 – 8 – 8 = 0), to možemo napisati pomoću jednakosti dijeljenja (32 : 8 = 4 jer je 4 × 8 = 32).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16039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MATEMATIKA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u="sng" dirty="0">
                <a:solidFill>
                  <a:srgbClr val="FF0000"/>
                </a:solidFill>
              </a:rPr>
              <a:t>Ostatak nikada ne smije biti veći od djelitelja.</a:t>
            </a:r>
          </a:p>
          <a:p>
            <a:endParaRPr lang="hr-HR" dirty="0"/>
          </a:p>
          <a:p>
            <a:r>
              <a:rPr lang="hr-HR" dirty="0" smtClean="0"/>
              <a:t>Učili </a:t>
            </a:r>
            <a:r>
              <a:rPr lang="hr-HR" dirty="0"/>
              <a:t>smo i dijeljenje zbroja brojem, (60 + 18) : 6 = 78 : 6 = 13.</a:t>
            </a:r>
          </a:p>
          <a:p>
            <a:r>
              <a:rPr lang="hr-HR" dirty="0"/>
              <a:t>Prisjeti se! Zbroj se dijeli brojem tako da se prvo izračuna zbrajanje u zagradama te se potom dobiveni zbroj podijeli djeliteljem.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12690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MATEMATIKA – prepiši u bilježnicu i riješi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4914" y="2425134"/>
            <a:ext cx="5243854" cy="3778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7155" y="1838415"/>
            <a:ext cx="4610624" cy="457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435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9072" y="1146463"/>
            <a:ext cx="5575823" cy="453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943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Matematika - ponovimo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Ponovi tablicu množenja i dijeljenja. Sada bi u četvrtom razredu ove zadatke morao/morala rješavati bez ikakvoga napora. Riješi ih u bilježnicu ili neka te netko od ukućana usmeno ispita.</a:t>
            </a:r>
          </a:p>
          <a:p>
            <a:r>
              <a:rPr lang="hr-HR" dirty="0"/>
              <a:t>24 : 4 = 		40 : 5 = 		24 : 6 = 		42 : 7 =  		40 : 8 = 	        36 : 9 =</a:t>
            </a:r>
          </a:p>
          <a:p>
            <a:r>
              <a:rPr lang="hr-HR" dirty="0"/>
              <a:t>21 : 3 = 		32 : 4 = 		48 : 6 = 		63 : 7 = 		56 : 8 = 	        31 : 9 =</a:t>
            </a:r>
          </a:p>
          <a:p>
            <a:r>
              <a:rPr lang="hr-HR" dirty="0"/>
              <a:t>36 : 4 = 		35 : 5 = 		36 : 6 = 		35 : 7 = 		72 : 8 =	        63 : 9 =</a:t>
            </a:r>
          </a:p>
          <a:p>
            <a:r>
              <a:rPr lang="hr-HR" dirty="0"/>
              <a:t>27 : 3 = 		42 : 6 = 		54 : 6 = 		40 : 7 = 		64 : 8 = 	        72 : 9 =</a:t>
            </a:r>
          </a:p>
          <a:p>
            <a:r>
              <a:rPr lang="hr-HR" dirty="0"/>
              <a:t>24 : 3 = 		45 : 5 = 		30 : 6 = 		58 : 7 = 		32 : 3 = 	         54 : 9 =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74413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GLAZBENA KULTURA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14450"/>
            <a:ext cx="9602788" cy="5383530"/>
          </a:xfrm>
        </p:spPr>
        <p:txBody>
          <a:bodyPr>
            <a:normAutofit/>
          </a:bodyPr>
          <a:lstStyle/>
          <a:p>
            <a:r>
              <a:rPr lang="hr-HR" b="1" dirty="0" smtClean="0"/>
              <a:t>PROČITAJ I ODABERI 2 GLAZBALA TE NJIHOVE KARAKTERISTIKE PREPIŠI U BILJEŽNICU I NACRTAJ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b="1" dirty="0"/>
              <a:t>Gitara</a:t>
            </a:r>
            <a:r>
              <a:rPr lang="hr-HR" dirty="0"/>
              <a:t>: žičano trzalačko glazbalo, ima 6 žica; klasična gitara svira se prstima, a akustična najčešće trzalicom.</a:t>
            </a:r>
          </a:p>
          <a:p>
            <a:pPr marL="0" indent="0">
              <a:buNone/>
            </a:pPr>
            <a:r>
              <a:rPr lang="hr-HR" b="1" dirty="0"/>
              <a:t>Trombon: </a:t>
            </a:r>
            <a:r>
              <a:rPr lang="hr-HR" dirty="0"/>
              <a:t>limeno puhaće glazbalo, ton nastaje upuhivanjem zraka u usnik, a za promjenu visina tonova rabi se povlačak.</a:t>
            </a:r>
          </a:p>
          <a:p>
            <a:pPr marL="0" indent="0">
              <a:buNone/>
            </a:pPr>
            <a:r>
              <a:rPr lang="hr-HR" b="1" dirty="0"/>
              <a:t>Violina</a:t>
            </a:r>
            <a:r>
              <a:rPr lang="hr-HR" dirty="0"/>
              <a:t>: gudaće glazbalo, ima 4 žice i svira se gudalom: izgledom najmanje, ali zvukom najviše glazbalo u skupini gudaćih glazbala.</a:t>
            </a:r>
          </a:p>
          <a:p>
            <a:pPr marL="0" indent="0">
              <a:buNone/>
            </a:pPr>
            <a:r>
              <a:rPr lang="hr-HR" b="1" dirty="0"/>
              <a:t>Bubanj: </a:t>
            </a:r>
            <a:r>
              <a:rPr lang="hr-HR" dirty="0"/>
              <a:t>udaraljka neodređene visine tona, osobito ritamsko glazbalo koje se svira drvenim palicama.</a:t>
            </a:r>
          </a:p>
          <a:p>
            <a:pPr marL="0" indent="0">
              <a:buNone/>
            </a:pPr>
            <a:r>
              <a:rPr lang="hr-HR" b="1" dirty="0"/>
              <a:t>Oboa</a:t>
            </a:r>
            <a:r>
              <a:rPr lang="hr-HR" dirty="0"/>
              <a:t>: drveni puhaće glazbalo, ton nastaje upuhivanjem zraka u dvostruki jezičac (pisak), a pomoću poklopaca nastaju tonovi različitih visina.</a:t>
            </a:r>
          </a:p>
          <a:p>
            <a:pPr marL="0" indent="0">
              <a:buNone/>
            </a:pPr>
            <a:r>
              <a:rPr lang="hr-HR" b="1" dirty="0"/>
              <a:t>Kontrabas</a:t>
            </a:r>
            <a:r>
              <a:rPr lang="hr-HR" dirty="0"/>
              <a:t>: gudaće glazbalo, ima 4 žice i svira se gudalom; izgledom je najveće, ali zvukom najdublje u skupini gudaćih glazbala; može se svirati i prstima, najčešće u jazz-glazbi.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97196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0672" y="3368040"/>
            <a:ext cx="8915400" cy="3777622"/>
          </a:xfrm>
        </p:spPr>
        <p:txBody>
          <a:bodyPr>
            <a:normAutofit/>
          </a:bodyPr>
          <a:lstStyle/>
          <a:p>
            <a:r>
              <a:rPr lang="hr-HR" sz="2400" dirty="0" smtClean="0"/>
              <a:t>POIGRAJ SE I PONOVI INSTRUMENTE!</a:t>
            </a:r>
          </a:p>
          <a:p>
            <a:r>
              <a:rPr lang="hr-HR" sz="2400" dirty="0"/>
              <a:t>https://wordwall.net/hr/resource/1081052/instrumenti</a:t>
            </a:r>
          </a:p>
        </p:txBody>
      </p:sp>
    </p:spTree>
    <p:extLst>
      <p:ext uri="{BB962C8B-B14F-4D97-AF65-F5344CB8AC3E}">
        <p14:creationId xmlns:p14="http://schemas.microsoft.com/office/powerpoint/2010/main" val="347028874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298</TotalTime>
  <Words>404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21.4.2020.</vt:lpstr>
      <vt:lpstr>Hrvatski jezik</vt:lpstr>
      <vt:lpstr>MATEMATIKA</vt:lpstr>
      <vt:lpstr>MATEMATIKA</vt:lpstr>
      <vt:lpstr>MATEMATIKA – prepiši u bilježnicu i riješi</vt:lpstr>
      <vt:lpstr>PowerPoint Presentation</vt:lpstr>
      <vt:lpstr>Matematika - ponovimo</vt:lpstr>
      <vt:lpstr>GLAZBENA KULTURA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21.4.2020.</dc:title>
  <dc:creator>Nika</dc:creator>
  <cp:lastModifiedBy>Nika</cp:lastModifiedBy>
  <cp:revision>7</cp:revision>
  <dcterms:created xsi:type="dcterms:W3CDTF">2020-04-20T11:51:52Z</dcterms:created>
  <dcterms:modified xsi:type="dcterms:W3CDTF">2020-04-20T16:50:09Z</dcterms:modified>
</cp:coreProperties>
</file>