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9" r:id="rId5"/>
    <p:sldId id="260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23.4.2020.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4. c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6103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2017522"/>
            <a:ext cx="4313864" cy="3777622"/>
          </a:xfrm>
        </p:spPr>
        <p:txBody>
          <a:bodyPr/>
          <a:lstStyle/>
          <a:p>
            <a:r>
              <a:rPr lang="hr-HR" dirty="0" smtClean="0"/>
              <a:t>Promotri slike, za svaku sličicu napiši rečenicu.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6788" y="197426"/>
            <a:ext cx="5032367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ODGOVORI NA PITANJA U BILJEŽNICU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69628" y="540327"/>
            <a:ext cx="5621482" cy="60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2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Priroda i društvo</a:t>
            </a:r>
            <a:br>
              <a:rPr lang="hr-HR" dirty="0" smtClean="0"/>
            </a:br>
            <a:r>
              <a:rPr lang="hr-HR" dirty="0" smtClean="0"/>
              <a:t>- ponavljanje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7282" y="426027"/>
            <a:ext cx="5141738" cy="58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Priroda i društvo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1973" y="192829"/>
            <a:ext cx="5361709" cy="61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ODGOVORI U BILJEŽNICU!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005" y="2133600"/>
            <a:ext cx="588924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PROMOTRI!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076" y="1979822"/>
            <a:ext cx="4730974" cy="3527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381" y="1979822"/>
            <a:ext cx="3353091" cy="35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Otvori udžbenik Moj mali matematički svijet na stranicu 148, 150 te riješi!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Domaća zadaća – 151. stranica</a:t>
            </a:r>
          </a:p>
        </p:txBody>
      </p:sp>
    </p:spTree>
    <p:extLst>
      <p:ext uri="{BB962C8B-B14F-4D97-AF65-F5344CB8AC3E}">
        <p14:creationId xmlns:p14="http://schemas.microsoft.com/office/powerpoint/2010/main" val="4104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57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23.4.2020.</vt:lpstr>
      <vt:lpstr>Hrvatski jezik</vt:lpstr>
      <vt:lpstr>Hrvatski jezik</vt:lpstr>
      <vt:lpstr>Priroda i društvo - ponavljanje</vt:lpstr>
      <vt:lpstr>Priroda i društvo</vt:lpstr>
      <vt:lpstr>PowerPoint Presentation</vt:lpstr>
      <vt:lpstr>PROMOTRI!</vt:lpstr>
      <vt:lpstr>MATEMATIKA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23.4.2020.</dc:title>
  <dc:creator>Nika</dc:creator>
  <cp:lastModifiedBy>Nika</cp:lastModifiedBy>
  <cp:revision>6</cp:revision>
  <dcterms:created xsi:type="dcterms:W3CDTF">2020-04-22T13:17:55Z</dcterms:created>
  <dcterms:modified xsi:type="dcterms:W3CDTF">2020-04-22T14:29:49Z</dcterms:modified>
</cp:coreProperties>
</file>