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4"/>
  </p:notesMasterIdLst>
  <p:handoutMasterIdLst>
    <p:handoutMasterId r:id="rId15"/>
  </p:handoutMasterIdLst>
  <p:sldIdLst>
    <p:sldId id="282" r:id="rId5"/>
    <p:sldId id="292" r:id="rId6"/>
    <p:sldId id="293" r:id="rId7"/>
    <p:sldId id="299" r:id="rId8"/>
    <p:sldId id="300" r:id="rId9"/>
    <p:sldId id="256" r:id="rId10"/>
    <p:sldId id="283" r:id="rId11"/>
    <p:sldId id="297" r:id="rId12"/>
    <p:sldId id="301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574" autoAdjust="0"/>
  </p:normalViewPr>
  <p:slideViewPr>
    <p:cSldViewPr snapToGrid="0">
      <p:cViewPr varScale="1">
        <p:scale>
          <a:sx n="73" d="100"/>
          <a:sy n="73" d="100"/>
        </p:scale>
        <p:origin x="1218" y="7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4/22/2020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4/22/2020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xmlns="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xmlns="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xmlns="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xmlns="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xmlns="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xmlns="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xmlns="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xmlns="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xmlns="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xmlns="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xmlns="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xmlns="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xmlns="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xmlns="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xmlns="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xmlns="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xmlns="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hr-HR" dirty="0" smtClean="0"/>
              <a:t>4.a</a:t>
            </a:r>
            <a:endParaRPr lang="en-US" b="0" i="1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17D5BEA-7B5C-4087-A234-BD9CF792A461}"/>
              </a:ext>
            </a:extLst>
          </p:cNvPr>
          <p:cNvSpPr txBox="1"/>
          <p:nvPr/>
        </p:nvSpPr>
        <p:spPr>
          <a:xfrm>
            <a:off x="-1162594" y="988800"/>
            <a:ext cx="9144000" cy="46447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hr-HR" sz="6000" b="1" i="1" dirty="0" smtClean="0">
                <a:solidFill>
                  <a:schemeClr val="accent1"/>
                </a:solidFill>
                <a:latin typeface="Garamond" panose="02020404030301010803" pitchFamily="18" charset="0"/>
              </a:rPr>
              <a:t>Četvrtak 23.4.2020.</a:t>
            </a:r>
            <a:endParaRPr lang="en-US" sz="6000" b="1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Placeholder 9" descr="Green fern">
            <a:extLst>
              <a:ext uri="{FF2B5EF4-FFF2-40B4-BE49-F238E27FC236}">
                <a16:creationId xmlns:a16="http://schemas.microsoft.com/office/drawing/2014/main" xmlns="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xmlns="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r-HR" dirty="0" smtClean="0"/>
              <a:t>Hrvatski jezik</a:t>
            </a:r>
            <a:endParaRPr lang="en-US" i="1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8" name="Picture Placeholder 7" descr="Abstract orange folded plastic" title="Abstract orange folded plastic">
            <a:extLst>
              <a:ext uri="{FF2B5EF4-FFF2-40B4-BE49-F238E27FC236}">
                <a16:creationId xmlns:a16="http://schemas.microsoft.com/office/drawing/2014/main" xmlns="" id="{DF1A28DA-2EA1-4CDF-B47F-FD077786E68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091674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xmlns="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213886"/>
            <a:ext cx="4388654" cy="6142464"/>
          </a:xfrm>
        </p:spPr>
        <p:txBody>
          <a:bodyPr/>
          <a:lstStyle/>
          <a:p>
            <a:pPr algn="ctr"/>
            <a:r>
              <a:rPr lang="hr-HR" sz="3600" dirty="0" smtClean="0"/>
              <a:t>Sažeto </a:t>
            </a:r>
            <a:r>
              <a:rPr lang="hr-HR" sz="3600" dirty="0"/>
              <a:t>i cjelovitim rečenicama </a:t>
            </a:r>
            <a:r>
              <a:rPr lang="hr-HR" sz="3600" dirty="0" smtClean="0"/>
              <a:t>prezentiraj što si istražila, istražio za Dan </a:t>
            </a:r>
            <a:r>
              <a:rPr lang="hr-HR" sz="3600" dirty="0"/>
              <a:t>planeta </a:t>
            </a:r>
            <a:r>
              <a:rPr lang="hr-HR" sz="3600" dirty="0" smtClean="0"/>
              <a:t>Zemlje.</a:t>
            </a:r>
            <a:br>
              <a:rPr lang="hr-HR" sz="3600" dirty="0" smtClean="0"/>
            </a:br>
            <a:r>
              <a:rPr lang="hr-HR" sz="3600" dirty="0" smtClean="0"/>
              <a:t>(samo za sudionike Zoom-a)</a:t>
            </a:r>
            <a:endParaRPr lang="en-US" sz="3600" dirty="0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74902" y="4246956"/>
            <a:ext cx="3638852" cy="999487"/>
          </a:xfrm>
        </p:spPr>
        <p:txBody>
          <a:bodyPr/>
          <a:lstStyle/>
          <a:p>
            <a:r>
              <a:rPr lang="hr-HR" dirty="0" smtClean="0"/>
              <a:t>Zadatak: </a:t>
            </a:r>
          </a:p>
          <a:p>
            <a:r>
              <a:rPr lang="hr-HR" dirty="0" smtClean="0"/>
              <a:t>U bilježnicu iz prirode i društva o svakoj prezentaciji napiši po jednu rečenicu, što si iz nje naučila/naučio (bilo je 14 prezentacija). Naslov osmisli sama/sam.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7" name="Picture Placeholder 6" descr="Blurry green with leaves in twig" title="Blurry green with leaves in twig">
            <a:extLst>
              <a:ext uri="{FF2B5EF4-FFF2-40B4-BE49-F238E27FC236}">
                <a16:creationId xmlns:a16="http://schemas.microsoft.com/office/drawing/2014/main" xmlns="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xmlns="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4388654" cy="6142464"/>
          </a:xfrm>
        </p:spPr>
        <p:txBody>
          <a:bodyPr/>
          <a:lstStyle/>
          <a:p>
            <a:pPr algn="ctr"/>
            <a:r>
              <a:rPr lang="hr-HR" sz="3600" dirty="0" smtClean="0"/>
              <a:t>Erika,</a:t>
            </a:r>
            <a:br>
              <a:rPr lang="hr-HR" sz="3600" dirty="0" smtClean="0"/>
            </a:br>
            <a:r>
              <a:rPr lang="hr-HR" sz="3600" dirty="0" smtClean="0"/>
              <a:t>budući da nisi bila na Zoom-u, riješi samo donji zadatak. </a:t>
            </a:r>
            <a:br>
              <a:rPr lang="hr-HR" sz="3600" dirty="0" smtClean="0"/>
            </a:br>
            <a:endParaRPr lang="en-US" sz="3600" dirty="0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88545" y="3985698"/>
            <a:ext cx="3638852" cy="999487"/>
          </a:xfrm>
        </p:spPr>
        <p:txBody>
          <a:bodyPr/>
          <a:lstStyle/>
          <a:p>
            <a:r>
              <a:rPr lang="hr-HR" dirty="0" smtClean="0"/>
              <a:t>Zadatak: </a:t>
            </a:r>
          </a:p>
          <a:p>
            <a:r>
              <a:rPr lang="hr-HR" dirty="0" smtClean="0"/>
              <a:t>U bilježnicu iz prirode i društva o svakoj prezentaciji napiši po jednu rečenicu, što si iz nje naučila (bilo je 14 prezentacija). Naslov osmisli sama.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7" name="Picture Placeholder 6" descr="Blurry green with leaves in twig" title="Blurry green with leaves in twig">
            <a:extLst>
              <a:ext uri="{FF2B5EF4-FFF2-40B4-BE49-F238E27FC236}">
                <a16:creationId xmlns:a16="http://schemas.microsoft.com/office/drawing/2014/main" xmlns="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12341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xmlns="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2069" y="1747502"/>
            <a:ext cx="4388654" cy="6142464"/>
          </a:xfrm>
        </p:spPr>
        <p:txBody>
          <a:bodyPr/>
          <a:lstStyle/>
          <a:p>
            <a:r>
              <a:rPr lang="hr-HR" sz="3600" dirty="0" smtClean="0"/>
              <a:t>Prilagodba:</a:t>
            </a:r>
            <a:br>
              <a:rPr lang="hr-HR" sz="3600" dirty="0" smtClean="0"/>
            </a:br>
            <a:r>
              <a:rPr lang="hr-HR" sz="3600" dirty="0" smtClean="0"/>
              <a:t>Luka, napiši nekoliko rečenica o prezentaciji koja ti se najviše svidjela. Nacrtaj nešto što ti se svidjelo. </a:t>
            </a:r>
            <a:br>
              <a:rPr lang="hr-HR" sz="3600" dirty="0" smtClean="0"/>
            </a:br>
            <a:r>
              <a:rPr lang="hr-HR" sz="3600" dirty="0" smtClean="0"/>
              <a:t>Kao naslov zapiši:</a:t>
            </a:r>
            <a:br>
              <a:rPr lang="hr-HR" sz="3600" dirty="0" smtClean="0"/>
            </a:br>
            <a:r>
              <a:rPr lang="hr-HR" sz="3600" dirty="0" smtClean="0"/>
              <a:t>Dan planeta Zemlje</a:t>
            </a:r>
            <a:br>
              <a:rPr lang="hr-HR" sz="3600" dirty="0" smtClean="0"/>
            </a:br>
            <a:endParaRPr lang="en-US" sz="36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7" name="Picture Placeholder 6" descr="Blurry green with leaves in twig" title="Blurry green with leaves in twig">
            <a:extLst>
              <a:ext uri="{FF2B5EF4-FFF2-40B4-BE49-F238E27FC236}">
                <a16:creationId xmlns:a16="http://schemas.microsoft.com/office/drawing/2014/main" xmlns="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9998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hr-HR" sz="5400" dirty="0" smtClean="0"/>
              <a:t>Pogledaj lutkarski film koji je nastao kao spoj vaših jučerašnjih filmića.</a:t>
            </a:r>
            <a:r>
              <a:rPr lang="hr-HR" dirty="0" smtClean="0"/>
              <a:t/>
            </a:r>
            <a:br>
              <a:rPr lang="hr-HR" dirty="0" smtClean="0"/>
            </a:b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76F3BC00-016D-45F4-9C27-3F780E20635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hr-HR" dirty="0" smtClean="0"/>
              <a:t>Zadatak:</a:t>
            </a:r>
          </a:p>
          <a:p>
            <a:r>
              <a:rPr lang="hr-HR" dirty="0" smtClean="0"/>
              <a:t>U bilježnicu iz hrvatskoga jezika napiši kratak osvrt na video uratke i obrazloži svoje razmišljanje.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5045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r-HR" dirty="0" smtClean="0"/>
              <a:t>Matematika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431999" y="1235253"/>
            <a:ext cx="5472001" cy="252000"/>
          </a:xfrm>
        </p:spPr>
        <p:txBody>
          <a:bodyPr/>
          <a:lstStyle/>
          <a:p>
            <a:r>
              <a:rPr lang="hr-HR" sz="2400" b="1" dirty="0" smtClean="0"/>
              <a:t>I danas vježbamo dijeljenje višeznamenkastih brojeva.</a:t>
            </a:r>
            <a:endParaRPr lang="en-US" sz="2400" b="1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1999" y="2242458"/>
            <a:ext cx="6595817" cy="3681600"/>
          </a:xfrm>
        </p:spPr>
        <p:txBody>
          <a:bodyPr/>
          <a:lstStyle/>
          <a:p>
            <a:pPr marL="0" indent="0">
              <a:buNone/>
            </a:pPr>
            <a:r>
              <a:rPr lang="hr-HR" sz="2800" dirty="0" smtClean="0"/>
              <a:t>Sve što ćeš danas ponoviti, već smo ranije radili.</a:t>
            </a:r>
          </a:p>
          <a:p>
            <a:pPr marL="0" indent="0">
              <a:buNone/>
            </a:pPr>
            <a:r>
              <a:rPr lang="hr-HR" sz="2800" dirty="0" smtClean="0"/>
              <a:t>Otvori udžbenik na 69. str. i riješi zadatke. Pažljivo ih pročitaj i dobro razmisli. </a:t>
            </a:r>
          </a:p>
          <a:p>
            <a:pPr marL="0" indent="0">
              <a:buNone/>
            </a:pPr>
            <a:r>
              <a:rPr lang="hr-HR" sz="2800" dirty="0" smtClean="0"/>
              <a:t>Nakon toga provježbaj dijeljenje tako što ćeš riješiti RB/65.  i ZZ/54. str.</a:t>
            </a:r>
          </a:p>
          <a:p>
            <a:pPr marL="0" indent="0">
              <a:buNone/>
            </a:pPr>
            <a:endParaRPr lang="hr-HR" sz="2800" dirty="0"/>
          </a:p>
          <a:p>
            <a:pPr marL="0" indent="0">
              <a:buNone/>
            </a:pPr>
            <a:r>
              <a:rPr lang="hr-HR" sz="2800" dirty="0" smtClean="0"/>
              <a:t>Prilagodba: Luka, riješi jednu stranicu u svome udžbeniku iz matematike, s pisanim dijeljenjem.</a:t>
            </a:r>
          </a:p>
          <a:p>
            <a:pPr marL="0" indent="0">
              <a:buNone/>
            </a:pPr>
            <a:endParaRPr lang="hr-HR" sz="2800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10" name="Picture Placeholder 9" descr="Spiraling inside of a shell" title="Spiraling inside of a shell">
            <a:extLst>
              <a:ext uri="{FF2B5EF4-FFF2-40B4-BE49-F238E27FC236}">
                <a16:creationId xmlns:a16="http://schemas.microsoft.com/office/drawing/2014/main" xmlns="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r-HR" dirty="0" smtClean="0"/>
              <a:t>Priroda i društvo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hr-HR" dirty="0" smtClean="0"/>
              <a:t>Prirodno – geografski uvjeti nizinskih krajeva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2437200"/>
            <a:ext cx="5472000" cy="3548250"/>
          </a:xfrm>
        </p:spPr>
        <p:txBody>
          <a:bodyPr/>
          <a:lstStyle/>
          <a:p>
            <a:pPr marL="0" indent="0">
              <a:buNone/>
            </a:pPr>
            <a:r>
              <a:rPr lang="hr-HR" sz="2800" dirty="0" smtClean="0"/>
              <a:t>Kao uvod u ovu nastavnu jedinicu pročitaj sve o nizinskim krajevima RH u udžbeniku na 72. i 73. stranici.</a:t>
            </a:r>
          </a:p>
          <a:p>
            <a:pPr marL="0" indent="0">
              <a:buNone/>
            </a:pPr>
            <a:endParaRPr lang="hr-HR" sz="2800" dirty="0"/>
          </a:p>
          <a:p>
            <a:pPr marL="0" indent="0">
              <a:buNone/>
            </a:pPr>
            <a:r>
              <a:rPr lang="hr-HR" sz="2800" dirty="0" smtClean="0"/>
              <a:t>Nakon toga odigraj kviz i provjeri koliko toga znaš o nizinskome kraju. Ono što nisi znala/znao, možeš ovih dana istražiti i doznati. 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9" name="Picture Placeholder 8" descr="Farmland landscape" title="Farmland landscape">
            <a:extLst>
              <a:ext uri="{FF2B5EF4-FFF2-40B4-BE49-F238E27FC236}">
                <a16:creationId xmlns:a16="http://schemas.microsoft.com/office/drawing/2014/main" xmlns="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xmlns="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hr-HR" sz="4400" dirty="0" smtClean="0"/>
              <a:t>Vaša učiteljica </a:t>
            </a:r>
            <a:br>
              <a:rPr lang="hr-HR" sz="4400" dirty="0" smtClean="0"/>
            </a:br>
            <a:r>
              <a:rPr lang="hr-HR" sz="4400" dirty="0" smtClean="0"/>
              <a:t>Dubravka</a:t>
            </a:r>
            <a:r>
              <a:rPr lang="hr-HR" sz="5400" dirty="0" smtClean="0"/>
              <a:t/>
            </a:r>
            <a:br>
              <a:rPr lang="hr-HR" sz="5400" dirty="0" smtClean="0"/>
            </a:br>
            <a:endParaRPr lang="en-US" sz="5400" b="0" i="1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600891" y="2402117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Placeholder 9" descr="Green fern">
            <a:extLst>
              <a:ext uri="{FF2B5EF4-FFF2-40B4-BE49-F238E27FC236}">
                <a16:creationId xmlns:a16="http://schemas.microsoft.com/office/drawing/2014/main" xmlns="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Box 1"/>
          <p:cNvSpPr txBox="1"/>
          <p:nvPr/>
        </p:nvSpPr>
        <p:spPr>
          <a:xfrm>
            <a:off x="600891" y="813827"/>
            <a:ext cx="496086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r-HR" sz="3600" dirty="0" smtClean="0"/>
              <a:t>Budite vrijedni kao i do sada!</a:t>
            </a:r>
            <a:endParaRPr lang="hr-HR" sz="3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577" y="4127863"/>
            <a:ext cx="3843297" cy="2552590"/>
          </a:xfrm>
          <a:prstGeom prst="rect">
            <a:avLst/>
          </a:prstGeom>
          <a:solidFill>
            <a:srgbClr val="FFFFFF">
              <a:shade val="85000"/>
            </a:srgbClr>
          </a:solidFill>
          <a:ln w="101600" cap="sq">
            <a:solidFill>
              <a:srgbClr val="FDFDFD"/>
            </a:solidFill>
            <a:miter lim="800000"/>
          </a:ln>
          <a:effectLst>
            <a:outerShdw blurRad="57150" dist="37500" dir="7560000" sy="98000" kx="110000" ky="200000" algn="tl" rotWithShape="0">
              <a:srgbClr val="000000">
                <a:alpha val="20000"/>
              </a:srgbClr>
            </a:outerShdw>
          </a:effectLst>
          <a:scene3d>
            <a:camera prst="perspectiveRelaxed">
              <a:rot lat="18960000" lon="0" rev="0"/>
            </a:camera>
            <a:lightRig rig="twoPt" dir="t">
              <a:rot lat="0" lon="0" rev="7200000"/>
            </a:lightRig>
          </a:scene3d>
          <a:sp3d prstMaterial="matte">
            <a:bevelT w="22860" h="1270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524443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0E111B19-7283-4751-B1F8-E7CC95678A87}">
  <ds:schemaRefs>
    <ds:schemaRef ds:uri="http://purl.org/dc/dcmitype/"/>
    <ds:schemaRef ds:uri="71af3243-3dd4-4a8d-8c0d-dd76da1f02a5"/>
    <ds:schemaRef ds:uri="http://schemas.microsoft.com/office/2006/metadata/properties"/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purl.org/dc/elements/1.1/"/>
    <ds:schemaRef ds:uri="http://www.w3.org/XML/1998/namespace"/>
    <ds:schemaRef ds:uri="http://schemas.microsoft.com/office/infopath/2007/PartnerControls"/>
    <ds:schemaRef ds:uri="16c05727-aa75-4e4a-9b5f-8a80a1165891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257</Words>
  <Application>Microsoft Office PowerPoint</Application>
  <PresentationFormat>Widescreen</PresentationFormat>
  <Paragraphs>33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5" baseType="lpstr">
      <vt:lpstr>Arial</vt:lpstr>
      <vt:lpstr>Calibri</vt:lpstr>
      <vt:lpstr>Corbel</vt:lpstr>
      <vt:lpstr>Garamond</vt:lpstr>
      <vt:lpstr>Times New Roman</vt:lpstr>
      <vt:lpstr>Office Theme</vt:lpstr>
      <vt:lpstr>4.a</vt:lpstr>
      <vt:lpstr>Hrvatski jezik</vt:lpstr>
      <vt:lpstr>Sažeto i cjelovitim rečenicama prezentiraj što si istražila, istražio za Dan planeta Zemlje. (samo za sudionike Zoom-a)</vt:lpstr>
      <vt:lpstr>Erika, budući da nisi bila na Zoom-u, riješi samo donji zadatak.  </vt:lpstr>
      <vt:lpstr>Prilagodba: Luka, napiši nekoliko rečenica o prezentaciji koja ti se najviše svidjela. Nacrtaj nešto što ti se svidjelo.  Kao naslov zapiši: Dan planeta Zemlje </vt:lpstr>
      <vt:lpstr>Pogledaj lutkarski film koji je nastao kao spoj vaših jučerašnjih filmića. </vt:lpstr>
      <vt:lpstr>Matematika</vt:lpstr>
      <vt:lpstr>Priroda i društvo</vt:lpstr>
      <vt:lpstr>Vaša učiteljica  Dubravka 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2020-04-22T20:46:16Z</dcterms:created>
  <dcterms:modified xsi:type="dcterms:W3CDTF">2020-04-22T21:36:33Z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