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3" r:id="rId5"/>
    <p:sldId id="261" r:id="rId6"/>
    <p:sldId id="264" r:id="rId7"/>
    <p:sldId id="265" r:id="rId8"/>
    <p:sldId id="266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24.4.2020.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4. 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58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HRVATSKI JEZIK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88149" y="1614450"/>
            <a:ext cx="3136105" cy="486377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73459" y="299255"/>
            <a:ext cx="4647684" cy="32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HRVATSKI JEZIK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NAPIŠI NASLOV U BILJEŽNICU!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PREPIŠI ŠTO JE MONOLOG U BILJEŽNICU.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PRONAĐI ŠTO JE DIJALOG I PREPIŠI U BILJEŽNICU.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08321" y="2303318"/>
            <a:ext cx="4313238" cy="21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1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48767" y="1983813"/>
            <a:ext cx="4806055" cy="364951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924" y="1998118"/>
            <a:ext cx="4313864" cy="3777622"/>
          </a:xfrm>
        </p:spPr>
        <p:txBody>
          <a:bodyPr/>
          <a:lstStyle/>
          <a:p>
            <a:r>
              <a:rPr lang="hr-HR" dirty="0" smtClean="0"/>
              <a:t>ODGOVORI NA PITANJA U BILJEŽNICU!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8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PID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PROČITAJ I POGLEDAJ SLIKE!</a:t>
            </a:r>
          </a:p>
          <a:p>
            <a:r>
              <a:rPr lang="hr-HR" dirty="0" smtClean="0"/>
              <a:t>NASLOV NAPIŠI U BILJEŽNICU! </a:t>
            </a:r>
            <a:endParaRPr lang="hr-H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48767" y="109678"/>
            <a:ext cx="4540827" cy="65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2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48767" y="624109"/>
            <a:ext cx="4370842" cy="561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27861" y="1551709"/>
            <a:ext cx="5950429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NACRTAJ I POVEŽI OSJETILA S </a:t>
            </a:r>
          </a:p>
          <a:p>
            <a:pPr marL="0" indent="0">
              <a:buNone/>
            </a:pPr>
            <a:r>
              <a:rPr lang="hr-HR" dirty="0" smtClean="0"/>
              <a:t>IZVOROM OSJETA. 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03076" y="624110"/>
            <a:ext cx="5103811" cy="552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TZK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https://www.youtube.com/watch?v=9Ohk5PSJEd0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19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</TotalTime>
  <Words>59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Wisp</vt:lpstr>
      <vt:lpstr>24.4.2020.</vt:lpstr>
      <vt:lpstr>HRVATSKI JEZIK</vt:lpstr>
      <vt:lpstr>HRVATSKI JEZIK</vt:lpstr>
      <vt:lpstr>PowerPoint Presentation</vt:lpstr>
      <vt:lpstr>PID</vt:lpstr>
      <vt:lpstr>PowerPoint Presentation</vt:lpstr>
      <vt:lpstr>PowerPoint Presentation</vt:lpstr>
      <vt:lpstr>PowerPoint Presentation</vt:lpstr>
      <vt:lpstr>TZK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24.4.2020.</dc:title>
  <dc:creator>Nika</dc:creator>
  <cp:lastModifiedBy>Nika</cp:lastModifiedBy>
  <cp:revision>4</cp:revision>
  <dcterms:created xsi:type="dcterms:W3CDTF">2020-04-23T11:18:13Z</dcterms:created>
  <dcterms:modified xsi:type="dcterms:W3CDTF">2020-04-23T12:10:13Z</dcterms:modified>
</cp:coreProperties>
</file>