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ordwall.net/hr/resource/816501/priroda-i-dru%c5%a1tvo/nizinski-krajevi-rh-zemljovi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ordwall.net/hr/resource/816501/priroda-i-dru%c5%a1tvo/nizinski-krajevi-rh-zemljov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7EBFC-0097-4CB7-8453-C502D467407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368EEF-3DF4-44A5-97A1-C439308AD4AC}">
      <dgm:prSet/>
      <dgm:spPr/>
      <dgm:t>
        <a:bodyPr/>
        <a:lstStyle/>
        <a:p>
          <a:r>
            <a:rPr lang="hr-HR" dirty="0"/>
            <a:t>Otvorite kviz </a:t>
          </a:r>
          <a:r>
            <a:rPr lang="hr-HR" dirty="0">
              <a:solidFill>
                <a:srgbClr val="FF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NIZINSKI KRAJEVI – ZEMLJOVID</a:t>
          </a:r>
          <a:r>
            <a:rPr lang="hr-HR" dirty="0">
              <a:solidFill>
                <a:srgbClr val="FF0000"/>
              </a:solidFill>
            </a:rPr>
            <a:t> </a:t>
          </a:r>
          <a:r>
            <a:rPr lang="hr-HR" dirty="0"/>
            <a:t>i na svom zemljovidu pronađite gradove i zavičajna područja nizinskih krajeva RH.</a:t>
          </a:r>
          <a:endParaRPr lang="en-US" dirty="0"/>
        </a:p>
      </dgm:t>
    </dgm:pt>
    <dgm:pt modelId="{7E9CB42C-6C7C-4448-84BC-E8574437E778}" type="parTrans" cxnId="{2115A582-603D-464B-847C-507EB65D01DB}">
      <dgm:prSet/>
      <dgm:spPr/>
      <dgm:t>
        <a:bodyPr/>
        <a:lstStyle/>
        <a:p>
          <a:endParaRPr lang="en-US"/>
        </a:p>
      </dgm:t>
    </dgm:pt>
    <dgm:pt modelId="{198E10D5-CC89-4224-B943-08864CD16E5B}" type="sibTrans" cxnId="{2115A582-603D-464B-847C-507EB65D01DB}">
      <dgm:prSet/>
      <dgm:spPr/>
      <dgm:t>
        <a:bodyPr/>
        <a:lstStyle/>
        <a:p>
          <a:endParaRPr lang="en-US"/>
        </a:p>
      </dgm:t>
    </dgm:pt>
    <dgm:pt modelId="{D50876C9-A2AE-44C8-8256-2FB23CB5CE84}">
      <dgm:prSet/>
      <dgm:spPr/>
      <dgm:t>
        <a:bodyPr/>
        <a:lstStyle/>
        <a:p>
          <a:r>
            <a:rPr lang="hr-HR" dirty="0"/>
            <a:t>DZ - Riješite radnu bilježnicu </a:t>
          </a:r>
          <a:r>
            <a:rPr lang="hr-HR" i="1" dirty="0"/>
            <a:t>Pogled u svijet 4</a:t>
          </a:r>
          <a:r>
            <a:rPr lang="hr-HR" dirty="0"/>
            <a:t>, str. 98 - 101. </a:t>
          </a:r>
          <a:endParaRPr lang="en-US" dirty="0"/>
        </a:p>
      </dgm:t>
    </dgm:pt>
    <dgm:pt modelId="{83C5A817-3AD0-4E7B-8633-9A8CEB80BD20}" type="parTrans" cxnId="{98D8F064-3AF8-4B1E-871D-A0CF0769EC75}">
      <dgm:prSet/>
      <dgm:spPr/>
      <dgm:t>
        <a:bodyPr/>
        <a:lstStyle/>
        <a:p>
          <a:endParaRPr lang="en-US"/>
        </a:p>
      </dgm:t>
    </dgm:pt>
    <dgm:pt modelId="{667270EF-1EC5-4E2E-B220-7AEE8EA33E7E}" type="sibTrans" cxnId="{98D8F064-3AF8-4B1E-871D-A0CF0769EC75}">
      <dgm:prSet/>
      <dgm:spPr/>
      <dgm:t>
        <a:bodyPr/>
        <a:lstStyle/>
        <a:p>
          <a:endParaRPr lang="en-US"/>
        </a:p>
      </dgm:t>
    </dgm:pt>
    <dgm:pt modelId="{5E86850E-2C68-460D-A5B9-BA59A1BE00E1}" type="pres">
      <dgm:prSet presAssocID="{5587EBFC-0097-4CB7-8453-C502D467407B}" presName="linear" presStyleCnt="0">
        <dgm:presLayoutVars>
          <dgm:animLvl val="lvl"/>
          <dgm:resizeHandles val="exact"/>
        </dgm:presLayoutVars>
      </dgm:prSet>
      <dgm:spPr/>
    </dgm:pt>
    <dgm:pt modelId="{D9B4A227-93EA-481E-8AFC-1A9290F44A8B}" type="pres">
      <dgm:prSet presAssocID="{46368EEF-3DF4-44A5-97A1-C439308AD4A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26030D-119E-44D4-8E80-FFCEB370F281}" type="pres">
      <dgm:prSet presAssocID="{198E10D5-CC89-4224-B943-08864CD16E5B}" presName="spacer" presStyleCnt="0"/>
      <dgm:spPr/>
    </dgm:pt>
    <dgm:pt modelId="{3EE0270D-7F8F-4F42-A07F-CCBFACBD99F1}" type="pres">
      <dgm:prSet presAssocID="{D50876C9-A2AE-44C8-8256-2FB23CB5CE8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8D8F064-3AF8-4B1E-871D-A0CF0769EC75}" srcId="{5587EBFC-0097-4CB7-8453-C502D467407B}" destId="{D50876C9-A2AE-44C8-8256-2FB23CB5CE84}" srcOrd="1" destOrd="0" parTransId="{83C5A817-3AD0-4E7B-8633-9A8CEB80BD20}" sibTransId="{667270EF-1EC5-4E2E-B220-7AEE8EA33E7E}"/>
    <dgm:cxn modelId="{2115A582-603D-464B-847C-507EB65D01DB}" srcId="{5587EBFC-0097-4CB7-8453-C502D467407B}" destId="{46368EEF-3DF4-44A5-97A1-C439308AD4AC}" srcOrd="0" destOrd="0" parTransId="{7E9CB42C-6C7C-4448-84BC-E8574437E778}" sibTransId="{198E10D5-CC89-4224-B943-08864CD16E5B}"/>
    <dgm:cxn modelId="{EA0097B7-B7B7-46C3-A570-D9A08EA6DB0F}" type="presOf" srcId="{5587EBFC-0097-4CB7-8453-C502D467407B}" destId="{5E86850E-2C68-460D-A5B9-BA59A1BE00E1}" srcOrd="0" destOrd="0" presId="urn:microsoft.com/office/officeart/2005/8/layout/vList2"/>
    <dgm:cxn modelId="{B0A825E7-A85D-4EAF-9E85-5D94694C528A}" type="presOf" srcId="{46368EEF-3DF4-44A5-97A1-C439308AD4AC}" destId="{D9B4A227-93EA-481E-8AFC-1A9290F44A8B}" srcOrd="0" destOrd="0" presId="urn:microsoft.com/office/officeart/2005/8/layout/vList2"/>
    <dgm:cxn modelId="{DD289FEE-B494-4F2A-A98A-BAEEE9627F2F}" type="presOf" srcId="{D50876C9-A2AE-44C8-8256-2FB23CB5CE84}" destId="{3EE0270D-7F8F-4F42-A07F-CCBFACBD99F1}" srcOrd="0" destOrd="0" presId="urn:microsoft.com/office/officeart/2005/8/layout/vList2"/>
    <dgm:cxn modelId="{D89BB4BC-F592-45B3-99B8-90405AB38DA4}" type="presParOf" srcId="{5E86850E-2C68-460D-A5B9-BA59A1BE00E1}" destId="{D9B4A227-93EA-481E-8AFC-1A9290F44A8B}" srcOrd="0" destOrd="0" presId="urn:microsoft.com/office/officeart/2005/8/layout/vList2"/>
    <dgm:cxn modelId="{2F3B7E45-176A-4BBB-B17A-B0471AA5D59D}" type="presParOf" srcId="{5E86850E-2C68-460D-A5B9-BA59A1BE00E1}" destId="{0D26030D-119E-44D4-8E80-FFCEB370F281}" srcOrd="1" destOrd="0" presId="urn:microsoft.com/office/officeart/2005/8/layout/vList2"/>
    <dgm:cxn modelId="{02BE5ED7-E178-4B9B-828A-86F79845A7D6}" type="presParOf" srcId="{5E86850E-2C68-460D-A5B9-BA59A1BE00E1}" destId="{3EE0270D-7F8F-4F42-A07F-CCBFACBD99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A227-93EA-481E-8AFC-1A9290F44A8B}">
      <dsp:nvSpPr>
        <dsp:cNvPr id="0" name=""/>
        <dsp:cNvSpPr/>
      </dsp:nvSpPr>
      <dsp:spPr>
        <a:xfrm>
          <a:off x="0" y="23987"/>
          <a:ext cx="10353761" cy="1776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Otvorite kviz </a:t>
          </a:r>
          <a:r>
            <a:rPr lang="hr-HR" sz="3300" kern="1200" dirty="0">
              <a:solidFill>
                <a:srgbClr val="FF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NIZINSKI KRAJEVI – ZEMLJOVID</a:t>
          </a:r>
          <a:r>
            <a:rPr lang="hr-HR" sz="3300" kern="1200" dirty="0">
              <a:solidFill>
                <a:srgbClr val="FF0000"/>
              </a:solidFill>
            </a:rPr>
            <a:t> </a:t>
          </a:r>
          <a:r>
            <a:rPr lang="hr-HR" sz="3300" kern="1200" dirty="0"/>
            <a:t>i na svom zemljovidu pronađite gradove i zavičajna područja nizinskih krajeva RH.</a:t>
          </a:r>
          <a:endParaRPr lang="en-US" sz="3300" kern="1200" dirty="0"/>
        </a:p>
      </dsp:txBody>
      <dsp:txXfrm>
        <a:off x="86700" y="110687"/>
        <a:ext cx="10180361" cy="1602660"/>
      </dsp:txXfrm>
    </dsp:sp>
    <dsp:sp modelId="{3EE0270D-7F8F-4F42-A07F-CCBFACBD99F1}">
      <dsp:nvSpPr>
        <dsp:cNvPr id="0" name=""/>
        <dsp:cNvSpPr/>
      </dsp:nvSpPr>
      <dsp:spPr>
        <a:xfrm>
          <a:off x="0" y="1895088"/>
          <a:ext cx="10353761" cy="1776060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DZ - Riješite radnu bilježnicu </a:t>
          </a:r>
          <a:r>
            <a:rPr lang="hr-HR" sz="3300" i="1" kern="1200" dirty="0"/>
            <a:t>Pogled u svijet 4</a:t>
          </a:r>
          <a:r>
            <a:rPr lang="hr-HR" sz="3300" kern="1200" dirty="0"/>
            <a:t>, str. 98 - 101. </a:t>
          </a:r>
          <a:endParaRPr lang="en-US" sz="3300" kern="1200" dirty="0"/>
        </a:p>
      </dsp:txBody>
      <dsp:txXfrm>
        <a:off x="86700" y="1981788"/>
        <a:ext cx="10180361" cy="1602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09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95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08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221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85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73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69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92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6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03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68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74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47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06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96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3541-AA31-45DB-84C0-2B8F4B530C92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82AA-95C4-4E96-8DC1-82B585EF4F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492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91RGjQdCS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23C40-8587-4192-A959-3F825D10F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24.4.2020.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356F07-E850-4C79-A7E4-D97648453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4.b</a:t>
            </a:r>
          </a:p>
        </p:txBody>
      </p:sp>
    </p:spTree>
    <p:extLst>
      <p:ext uri="{BB962C8B-B14F-4D97-AF65-F5344CB8AC3E}">
        <p14:creationId xmlns:p14="http://schemas.microsoft.com/office/powerpoint/2010/main" val="219484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157AA-9EC3-4E96-A4DF-96AAB47B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hr-HR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3B56E7-616B-416A-B7E4-81F7A423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r>
              <a:rPr lang="hr-HR" dirty="0"/>
              <a:t>Pripremite zemljovid RH i udžbenik.</a:t>
            </a:r>
          </a:p>
          <a:p>
            <a:r>
              <a:rPr lang="hr-HR" dirty="0"/>
              <a:t>Imenuj biljke i životinje sa slikovne karte iz udžbenika, str. 74. i 75. Pokušaj to učiniti bez upotrebe tumača, a zatim s pomoću njega provjeri svoje poznavanje biljaka i životinja nizinskoga kraja. 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7556B2-D0DF-41E0-B821-453E0A7BD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95" b="-2"/>
          <a:stretch/>
        </p:blipFill>
        <p:spPr>
          <a:xfrm>
            <a:off x="6357257" y="2210935"/>
            <a:ext cx="4833257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2671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B2F040-6A4D-435E-8E8D-5944DE14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hr-HR"/>
              <a:t>PRIRODA I DRUŠTVO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38C3D4D-561D-4D5C-AC65-1C66A3330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81111"/>
              </p:ext>
            </p:extLst>
          </p:nvPr>
        </p:nvGraphicFramePr>
        <p:xfrm>
          <a:off x="913795" y="2096064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36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6CEA3F-239B-4300-A04B-DCA6AC43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hr-HR" dirty="0"/>
              <a:t>HRVATSKI JEZIK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388C0A-BC93-4ED9-A54E-80F392C16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2463800"/>
            <a:ext cx="9247652" cy="332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r-HR" sz="1700" b="1" i="1" dirty="0"/>
              <a:t>Savjetnik pedagoškoj službi,</a:t>
            </a:r>
            <a:r>
              <a:rPr lang="hr-HR" sz="1700" b="1" dirty="0"/>
              <a:t> </a:t>
            </a:r>
            <a:r>
              <a:rPr lang="hr-HR" sz="1700" dirty="0"/>
              <a:t>Sonja Zubović – čitanka str. 138.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Pročitaj izražajno naglas tekst.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Usmeno odgovori na pitanja ispod teksta. 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Prepiši PLAN PLOČE: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700" dirty="0"/>
          </a:p>
          <a:p>
            <a:pPr marL="0" indent="0">
              <a:lnSpc>
                <a:spcPct val="110000"/>
              </a:lnSpc>
              <a:buNone/>
            </a:pPr>
            <a:r>
              <a:rPr lang="hr-HR" sz="1700" dirty="0"/>
              <a:t>PLAN PLOČE: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700" b="1" dirty="0"/>
              <a:t>	Savjetnik pedagoškoj službi</a:t>
            </a:r>
            <a:endParaRPr lang="hr-HR" sz="1700" dirty="0"/>
          </a:p>
          <a:p>
            <a:pPr marL="0" indent="0">
              <a:lnSpc>
                <a:spcPct val="110000"/>
              </a:lnSpc>
              <a:buNone/>
            </a:pPr>
            <a:r>
              <a:rPr lang="hr-HR" sz="1700" dirty="0"/>
              <a:t> Sonja Zubović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700" dirty="0"/>
              <a:t>Tema </a:t>
            </a:r>
            <a:r>
              <a:rPr lang="it-IT" sz="1700" dirty="0" err="1"/>
              <a:t>priče</a:t>
            </a:r>
            <a:r>
              <a:rPr lang="it-IT" sz="1700" dirty="0"/>
              <a:t> je </a:t>
            </a:r>
            <a:r>
              <a:rPr lang="it-IT" sz="1700" dirty="0" err="1"/>
              <a:t>nemirna</a:t>
            </a:r>
            <a:r>
              <a:rPr lang="it-IT" sz="1700" dirty="0"/>
              <a:t> </a:t>
            </a:r>
            <a:r>
              <a:rPr lang="it-IT" sz="1700" dirty="0" err="1"/>
              <a:t>sestra</a:t>
            </a:r>
            <a:r>
              <a:rPr lang="it-IT" sz="1700" dirty="0"/>
              <a:t>.</a:t>
            </a:r>
            <a:endParaRPr lang="hr-HR" sz="1700" dirty="0"/>
          </a:p>
          <a:p>
            <a:pPr marL="0" indent="0">
              <a:lnSpc>
                <a:spcPct val="110000"/>
              </a:lnSpc>
              <a:buNone/>
            </a:pPr>
            <a:endParaRPr lang="hr-HR" sz="1700" dirty="0"/>
          </a:p>
          <a:p>
            <a:pPr marL="0" indent="0">
              <a:lnSpc>
                <a:spcPct val="110000"/>
              </a:lnSpc>
              <a:buNone/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2491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90E5F9F-483A-4182-BE4F-89DCF56A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hr-HR" dirty="0"/>
              <a:t>DOMAĆA ZADAĆA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E646D-B343-4222-B647-BBFFB85EC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2463800"/>
            <a:ext cx="9247652" cy="3327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1600" dirty="0"/>
              <a:t> </a:t>
            </a:r>
            <a:r>
              <a:rPr lang="hr-HR" dirty="0"/>
              <a:t>Riješi zadatke u bilježnicu:</a:t>
            </a:r>
          </a:p>
          <a:p>
            <a:pPr marL="0" lvl="0" indent="0">
              <a:lnSpc>
                <a:spcPct val="110000"/>
              </a:lnSpc>
              <a:buNone/>
            </a:pPr>
            <a:endParaRPr lang="hr-HR" dirty="0"/>
          </a:p>
          <a:p>
            <a:pPr marL="0" lvl="0" indent="0">
              <a:lnSpc>
                <a:spcPct val="110000"/>
              </a:lnSpc>
              <a:buNone/>
            </a:pPr>
            <a:r>
              <a:rPr lang="hr-HR" dirty="0"/>
              <a:t>1. Osmislite vlastita imena prema sljedećim osobinama: dobra/dobar, vrijedna/vrijedan, draga/drag, vesela/veseo, sretna/sretan.</a:t>
            </a:r>
          </a:p>
          <a:p>
            <a:pPr marL="0" lvl="0" indent="0">
              <a:lnSpc>
                <a:spcPct val="110000"/>
              </a:lnSpc>
              <a:buNone/>
            </a:pPr>
            <a:endParaRPr lang="hr-HR" dirty="0"/>
          </a:p>
          <a:p>
            <a:pPr marL="0" lvl="0" indent="0">
              <a:lnSpc>
                <a:spcPct val="110000"/>
              </a:lnSpc>
              <a:buNone/>
            </a:pPr>
            <a:r>
              <a:rPr lang="hr-HR" dirty="0"/>
              <a:t>2. Koje bi osobine odgovarale osobama koje nose ova imena: Ljupka, Nenad, Iskra, Mila, Predrag, Mirko?</a:t>
            </a:r>
          </a:p>
          <a:p>
            <a:pPr marL="0" indent="0">
              <a:lnSpc>
                <a:spcPct val="110000"/>
              </a:lnSpc>
              <a:buNone/>
            </a:pPr>
            <a:endParaRPr lang="hr-HR" dirty="0"/>
          </a:p>
          <a:p>
            <a:pPr marL="0" indent="0">
              <a:lnSpc>
                <a:spcPct val="110000"/>
              </a:lnSpc>
              <a:buNone/>
            </a:pPr>
            <a:r>
              <a:rPr lang="hr-HR" dirty="0"/>
              <a:t>3. </a:t>
            </a:r>
            <a:r>
              <a:rPr lang="it-IT" dirty="0" err="1"/>
              <a:t>Koja</a:t>
            </a:r>
            <a:r>
              <a:rPr lang="it-IT" dirty="0"/>
              <a:t> su </a:t>
            </a:r>
            <a:r>
              <a:rPr lang="it-IT" dirty="0" err="1"/>
              <a:t>vrsta</a:t>
            </a:r>
            <a:r>
              <a:rPr lang="it-IT" dirty="0"/>
              <a:t> </a:t>
            </a:r>
            <a:r>
              <a:rPr lang="it-IT" dirty="0" err="1"/>
              <a:t>riječi</a:t>
            </a:r>
            <a:r>
              <a:rPr lang="it-IT" dirty="0"/>
              <a:t> </a:t>
            </a:r>
            <a:r>
              <a:rPr lang="it-IT" dirty="0" err="1"/>
              <a:t>osobine</a:t>
            </a:r>
            <a:r>
              <a:rPr lang="it-IT" dirty="0"/>
              <a:t> </a:t>
            </a:r>
            <a:r>
              <a:rPr lang="it-IT" dirty="0" err="1"/>
              <a:t>koja</a:t>
            </a:r>
            <a:r>
              <a:rPr lang="it-IT" dirty="0"/>
              <a:t> si </a:t>
            </a:r>
            <a:r>
              <a:rPr lang="it-IT" dirty="0" err="1"/>
              <a:t>dodala</a:t>
            </a:r>
            <a:r>
              <a:rPr lang="it-IT" dirty="0"/>
              <a:t>/</a:t>
            </a:r>
            <a:r>
              <a:rPr lang="it-IT" dirty="0" err="1"/>
              <a:t>dodao</a:t>
            </a:r>
            <a:r>
              <a:rPr lang="it-IT" dirty="0"/>
              <a:t> </a:t>
            </a:r>
            <a:r>
              <a:rPr lang="it-IT" dirty="0" err="1"/>
              <a:t>imenima</a:t>
            </a:r>
            <a:r>
              <a:rPr lang="it-IT" dirty="0"/>
              <a:t>?</a:t>
            </a:r>
            <a:endParaRPr lang="hr-HR" dirty="0"/>
          </a:p>
          <a:p>
            <a:pPr>
              <a:lnSpc>
                <a:spcPct val="110000"/>
              </a:lnSpc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4639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72C7AD-DB29-4723-8A2F-51E22BC9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TJELESNI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7482FE-BE0D-4B65-BACF-661DDD31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Vježbaj uz video koji je pripremljen samo za vas – </a:t>
            </a:r>
            <a:r>
              <a:rPr lang="hr-HR" dirty="0">
                <a:hlinkClick r:id="rId2"/>
              </a:rPr>
              <a:t>TRENING ZA DJECU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Uživajte u vikendu…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Voli vas vaša (m)učiteljica </a:t>
            </a:r>
          </a:p>
        </p:txBody>
      </p:sp>
      <p:sp>
        <p:nvSpPr>
          <p:cNvPr id="4" name="Srce 3">
            <a:extLst>
              <a:ext uri="{FF2B5EF4-FFF2-40B4-BE49-F238E27FC236}">
                <a16:creationId xmlns:a16="http://schemas.microsoft.com/office/drawing/2014/main" id="{0C23D05C-B7DB-42BC-94E7-20CD0D452BF2}"/>
              </a:ext>
            </a:extLst>
          </p:cNvPr>
          <p:cNvSpPr/>
          <p:nvPr/>
        </p:nvSpPr>
        <p:spPr>
          <a:xfrm>
            <a:off x="4823791" y="4335876"/>
            <a:ext cx="569844" cy="43732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39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236</Words>
  <Application>Microsoft Office PowerPoint</Application>
  <PresentationFormat>Široki zaslon</PresentationFormat>
  <Paragraphs>33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24.4.2020.</vt:lpstr>
      <vt:lpstr>PRIRODA I DRUŠTVO</vt:lpstr>
      <vt:lpstr>PRIRODA I DRUŠTVO</vt:lpstr>
      <vt:lpstr>HRVATSKI JEZIK</vt:lpstr>
      <vt:lpstr>DOMAĆA ZADAĆA</vt:lpstr>
      <vt:lpstr>TJELESNI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24.4.2020.</dc:title>
  <dc:creator>arados81@gmail.com</dc:creator>
  <cp:lastModifiedBy>arados81@gmail.com</cp:lastModifiedBy>
  <cp:revision>2</cp:revision>
  <dcterms:created xsi:type="dcterms:W3CDTF">2020-04-23T20:28:33Z</dcterms:created>
  <dcterms:modified xsi:type="dcterms:W3CDTF">2020-04-23T20:43:20Z</dcterms:modified>
</cp:coreProperties>
</file>