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67" r:id="rId3"/>
    <p:sldId id="27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66CC"/>
                </a:solidFill>
              </a:rPr>
              <a:t>PROJEKTNI DAN </a:t>
            </a:r>
            <a:endParaRPr lang="hr-HR" dirty="0">
              <a:solidFill>
                <a:srgbClr val="FF66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 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58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265" y="914400"/>
            <a:ext cx="806128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726" y="2366961"/>
            <a:ext cx="8948947" cy="27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681" y="1428750"/>
            <a:ext cx="7242464" cy="436071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66CC"/>
                </a:solidFill>
              </a:rPr>
              <a:t>Draga djeco i roditelji</a:t>
            </a:r>
            <a:r>
              <a:rPr lang="hr-HR" dirty="0" smtClean="0">
                <a:solidFill>
                  <a:srgbClr val="FF66CC"/>
                </a:solidFill>
              </a:rPr>
              <a:t>,</a:t>
            </a:r>
            <a:endParaRPr lang="hr-HR" dirty="0">
              <a:solidFill>
                <a:srgbClr val="FF66CC"/>
              </a:solidFill>
            </a:endParaRPr>
          </a:p>
          <a:p>
            <a:pPr marL="0" indent="0">
              <a:buNone/>
            </a:pPr>
            <a:r>
              <a:rPr lang="hr-HR" dirty="0"/>
              <a:t>za današnji dan pripremila sam vam nešto </a:t>
            </a:r>
            <a:r>
              <a:rPr lang="hr-HR" dirty="0" smtClean="0"/>
              <a:t>posebno.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Umjesto našeg dnevnog rasporeda sati, danas ćete dobiti projektne zadatke koje ćete rješavati u narednim </a:t>
            </a:r>
            <a:r>
              <a:rPr lang="hr-HR" dirty="0" smtClean="0"/>
              <a:t>danima.</a:t>
            </a:r>
          </a:p>
          <a:p>
            <a:pPr marL="0" indent="0">
              <a:buNone/>
            </a:pPr>
            <a:r>
              <a:rPr lang="hr-HR" dirty="0" smtClean="0"/>
              <a:t>Cilj </a:t>
            </a:r>
            <a:r>
              <a:rPr lang="hr-HR" dirty="0"/>
              <a:t>je da </a:t>
            </a:r>
            <a:r>
              <a:rPr lang="hr-HR" dirty="0" smtClean="0"/>
              <a:t>nešto novo naučite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>
                <a:solidFill>
                  <a:srgbClr val="FF66CC"/>
                </a:solidFill>
              </a:rPr>
              <a:t>Budite istraživači, mali znanstvenici</a:t>
            </a:r>
            <a:r>
              <a:rPr lang="hr-HR" dirty="0" smtClean="0">
                <a:solidFill>
                  <a:srgbClr val="FF66CC"/>
                </a:solidFill>
              </a:rPr>
              <a:t>.</a:t>
            </a:r>
            <a:endParaRPr lang="hr-HR" dirty="0">
              <a:solidFill>
                <a:srgbClr val="FF66CC"/>
              </a:solidFill>
            </a:endParaRPr>
          </a:p>
          <a:p>
            <a:pPr marL="0" indent="0">
              <a:buNone/>
            </a:pPr>
            <a:r>
              <a:rPr lang="hr-HR" dirty="0"/>
              <a:t>Zadatke rješavajte prema uputama, svaki dan po </a:t>
            </a:r>
            <a:r>
              <a:rPr lang="hr-HR" dirty="0" smtClean="0"/>
              <a:t>jedan ili </a:t>
            </a:r>
            <a:r>
              <a:rPr lang="hr-HR" dirty="0"/>
              <a:t>kako vam paše. </a:t>
            </a:r>
          </a:p>
          <a:p>
            <a:pPr marL="0" indent="0">
              <a:buNone/>
            </a:pPr>
            <a:r>
              <a:rPr lang="hr-HR" dirty="0" smtClean="0"/>
              <a:t>Za </a:t>
            </a:r>
            <a:r>
              <a:rPr lang="hr-HR" dirty="0"/>
              <a:t>svaku nedoumicu mi se </a:t>
            </a:r>
            <a:r>
              <a:rPr lang="hr-HR" dirty="0" smtClean="0"/>
              <a:t>javite.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145" y="1101436"/>
            <a:ext cx="3034146" cy="43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66CC"/>
                </a:solidFill>
              </a:rPr>
              <a:t>UPUTE  ZA RAD</a:t>
            </a:r>
            <a:endParaRPr lang="hr-HR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5330536" cy="520584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66CC"/>
                </a:solidFill>
              </a:rPr>
              <a:t>PREDAJA PLAKATA ZA </a:t>
            </a:r>
            <a:r>
              <a:rPr lang="hr-HR" dirty="0" smtClean="0">
                <a:solidFill>
                  <a:srgbClr val="FF66CC"/>
                </a:solidFill>
              </a:rPr>
              <a:t>10 DANA.</a:t>
            </a:r>
            <a:endParaRPr lang="hr-HR" dirty="0"/>
          </a:p>
          <a:p>
            <a:r>
              <a:rPr lang="hr-HR" dirty="0"/>
              <a:t>Plakat može biti na formatu a4 papira, ili </a:t>
            </a:r>
            <a:r>
              <a:rPr lang="hr-HR" dirty="0" smtClean="0"/>
              <a:t>većem, </a:t>
            </a:r>
            <a:r>
              <a:rPr lang="hr-HR" dirty="0"/>
              <a:t>možete pisati, crtati, </a:t>
            </a:r>
            <a:r>
              <a:rPr lang="hr-HR" dirty="0" smtClean="0"/>
              <a:t>lijepiti, </a:t>
            </a:r>
            <a:r>
              <a:rPr lang="hr-HR" dirty="0"/>
              <a:t>bojati</a:t>
            </a:r>
            <a:r>
              <a:rPr lang="hr-HR" dirty="0" smtClean="0"/>
              <a:t>...</a:t>
            </a:r>
            <a:endParaRPr lang="hr-HR" dirty="0"/>
          </a:p>
          <a:p>
            <a:r>
              <a:rPr lang="hr-HR" dirty="0"/>
              <a:t>Upute su da v</a:t>
            </a:r>
            <a:r>
              <a:rPr lang="hr-HR" dirty="0" smtClean="0"/>
              <a:t>am </a:t>
            </a:r>
            <a:r>
              <a:rPr lang="hr-HR" dirty="0"/>
              <a:t>pomognu, no </a:t>
            </a:r>
            <a:r>
              <a:rPr lang="hr-HR" u="sng" dirty="0"/>
              <a:t>ne trebate </a:t>
            </a:r>
            <a:r>
              <a:rPr lang="hr-HR" dirty="0"/>
              <a:t>se držati strogo uputa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Vrednovanje rezultata rada bit će provedeno prema elementima i kriterijima koji se nalaze u prezentaciji. Potrudite se u izvršavanju zadatka! </a:t>
            </a:r>
          </a:p>
          <a:p>
            <a:r>
              <a:rPr lang="hr-HR" dirty="0">
                <a:solidFill>
                  <a:srgbClr val="FF66CC"/>
                </a:solidFill>
              </a:rPr>
              <a:t>Sretno!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927" y="1028701"/>
            <a:ext cx="3036071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66CC"/>
                </a:solidFill>
              </a:rPr>
              <a:t>HRVATSKI JEZIK - SUPERJUNAK </a:t>
            </a:r>
            <a:endParaRPr lang="hr-HR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i="1" dirty="0" smtClean="0"/>
              <a:t>Razmislite o omiljenim superjunacima i izaberite jednoga junaka kojega ćete predstaviti tako da obuhvatite zadane elemente.</a:t>
            </a:r>
          </a:p>
          <a:p>
            <a:endParaRPr lang="hr-HR" dirty="0" smtClean="0"/>
          </a:p>
          <a:p>
            <a:r>
              <a:rPr lang="hr-HR" b="1" u="sng" dirty="0" smtClean="0">
                <a:solidFill>
                  <a:srgbClr val="FF66CC"/>
                </a:solidFill>
              </a:rPr>
              <a:t>NACRTAJ SUPERJUNAKA </a:t>
            </a:r>
            <a:r>
              <a:rPr lang="hr-HR" b="1" u="sng" dirty="0" smtClean="0"/>
              <a:t>( </a:t>
            </a:r>
            <a:r>
              <a:rPr lang="hr-HR" dirty="0" smtClean="0"/>
              <a:t>Junak može biti izmišljen/ može biti stvaran) </a:t>
            </a:r>
            <a:endParaRPr lang="hr-HR" b="1" u="sng" dirty="0" smtClean="0"/>
          </a:p>
          <a:p>
            <a:r>
              <a:rPr lang="hr-HR" b="1" u="sng" dirty="0" smtClean="0">
                <a:solidFill>
                  <a:srgbClr val="FF66CC"/>
                </a:solidFill>
              </a:rPr>
              <a:t> IDENTITET</a:t>
            </a:r>
            <a:r>
              <a:rPr lang="hr-HR" dirty="0" smtClean="0"/>
              <a:t>- napiši</a:t>
            </a:r>
          </a:p>
          <a:p>
            <a:pPr marL="0" indent="0">
              <a:buNone/>
            </a:pPr>
            <a:r>
              <a:rPr lang="hr-HR" dirty="0" smtClean="0"/>
              <a:t>•ime i prezime (ako ga ima)</a:t>
            </a:r>
          </a:p>
          <a:p>
            <a:pPr marL="0" indent="0">
              <a:buNone/>
            </a:pPr>
            <a:r>
              <a:rPr lang="hr-HR" dirty="0" smtClean="0"/>
              <a:t>•alias (drugo ime) –po mogućnosti objasniti –podrijetlo i značenje imena</a:t>
            </a:r>
          </a:p>
          <a:p>
            <a:pPr marL="0" indent="0">
              <a:buNone/>
            </a:pPr>
            <a:r>
              <a:rPr lang="hr-HR" dirty="0" smtClean="0"/>
              <a:t>•osobine i sposobnosti, specifična obilježja, kostim, preobrazba (ako se događa)</a:t>
            </a:r>
          </a:p>
          <a:p>
            <a:pPr marL="0" indent="0">
              <a:buNone/>
            </a:pPr>
            <a:r>
              <a:rPr lang="hr-HR" dirty="0" smtClean="0"/>
              <a:t>•područje djelovanja (grad)</a:t>
            </a:r>
          </a:p>
          <a:p>
            <a:pPr marL="0" indent="0">
              <a:buNone/>
            </a:pPr>
            <a:r>
              <a:rPr lang="hr-HR" dirty="0" smtClean="0"/>
              <a:t>•misija (cilj: za što se bori), tko mu je protivnik, neprijatelj)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u="sng" dirty="0" smtClean="0">
                <a:solidFill>
                  <a:srgbClr val="FF66CC"/>
                </a:solidFill>
              </a:rPr>
              <a:t>Prikupljene podatke usustavite i izradite PLAKAT kojim ćete prikazati svog junaka. </a:t>
            </a:r>
            <a:endParaRPr lang="hr-HR" dirty="0" smtClean="0">
              <a:solidFill>
                <a:srgbClr val="FF66CC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35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766" y="1315224"/>
            <a:ext cx="9354260" cy="43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66CC"/>
                </a:solidFill>
              </a:rPr>
              <a:t>Glazbena kultura – Glazba</a:t>
            </a:r>
            <a:endParaRPr lang="hr-HR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22318"/>
            <a:ext cx="9601200" cy="3581400"/>
          </a:xfrm>
        </p:spPr>
        <p:txBody>
          <a:bodyPr/>
          <a:lstStyle/>
          <a:p>
            <a:r>
              <a:rPr lang="hr-HR" dirty="0" smtClean="0"/>
              <a:t>Istražite </a:t>
            </a:r>
            <a:r>
              <a:rPr lang="hr-HR" dirty="0"/>
              <a:t>i opišite, definirajte što je glazba kao umjetnost. Što ona oblikuje, čime se izražava? </a:t>
            </a:r>
          </a:p>
          <a:p>
            <a:r>
              <a:rPr lang="hr-HR" dirty="0" smtClean="0"/>
              <a:t>Pronađite </a:t>
            </a:r>
            <a:r>
              <a:rPr lang="hr-HR" dirty="0"/>
              <a:t>i </a:t>
            </a:r>
            <a:r>
              <a:rPr lang="hr-HR" dirty="0" smtClean="0"/>
              <a:t>napiši </a:t>
            </a:r>
            <a:r>
              <a:rPr lang="hr-HR" u="sng" dirty="0"/>
              <a:t>3</a:t>
            </a:r>
            <a:r>
              <a:rPr lang="hr-HR" u="sng" dirty="0" smtClean="0"/>
              <a:t>. </a:t>
            </a:r>
            <a:r>
              <a:rPr lang="hr-HR" u="sng" dirty="0"/>
              <a:t>najznamenitijih djela klasične glazbe</a:t>
            </a:r>
            <a:r>
              <a:rPr lang="hr-HR" dirty="0"/>
              <a:t>.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Prikupljene podatke usustavite i izradite </a:t>
            </a:r>
            <a:r>
              <a:rPr lang="hr-HR" dirty="0" smtClean="0">
                <a:solidFill>
                  <a:srgbClr val="FF66CC"/>
                </a:solidFill>
              </a:rPr>
              <a:t>PLAKAT.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671" y="3713018"/>
            <a:ext cx="5761219" cy="26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66CC"/>
                </a:solidFill>
              </a:rPr>
              <a:t>Likovna kultura - Slikarstvo</a:t>
            </a:r>
            <a:endParaRPr lang="hr-HR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67691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Istražite i opišite, definirajte </a:t>
            </a:r>
            <a:r>
              <a:rPr lang="hr-HR" dirty="0" smtClean="0"/>
              <a:t>što je slikarstvo </a:t>
            </a:r>
            <a:r>
              <a:rPr lang="hr-HR" dirty="0"/>
              <a:t>kao umjetnost. Što ona oblikuje, čime se izražava? </a:t>
            </a:r>
          </a:p>
          <a:p>
            <a:r>
              <a:rPr lang="hr-HR" dirty="0"/>
              <a:t>Izdvojite i nekoliko različitih slikarskih tehnika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Pronađite i </a:t>
            </a:r>
            <a:r>
              <a:rPr lang="hr-HR" dirty="0" smtClean="0"/>
              <a:t>napiši </a:t>
            </a:r>
            <a:r>
              <a:rPr lang="hr-HR" dirty="0"/>
              <a:t>3</a:t>
            </a:r>
            <a:r>
              <a:rPr lang="hr-HR" dirty="0" smtClean="0"/>
              <a:t>. </a:t>
            </a:r>
            <a:r>
              <a:rPr lang="hr-HR" dirty="0"/>
              <a:t>slikara koji ti se najviše sviđaju, te napiši njihova najpoznatija </a:t>
            </a:r>
            <a:r>
              <a:rPr lang="hr-HR" dirty="0" smtClean="0"/>
              <a:t>likovna dijela.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Prikupljene podatke usustavite i izradite </a:t>
            </a:r>
            <a:r>
              <a:rPr lang="hr-HR" dirty="0">
                <a:solidFill>
                  <a:srgbClr val="FF66CC"/>
                </a:solidFill>
              </a:rPr>
              <a:t>PLAKAT.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271" y="4114800"/>
            <a:ext cx="4127350" cy="22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66CC"/>
                </a:solidFill>
              </a:rPr>
              <a:t>Tzk - Ples</a:t>
            </a:r>
            <a:endParaRPr lang="hr-HR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391" y="1631373"/>
            <a:ext cx="9601200" cy="3581400"/>
          </a:xfrm>
        </p:spPr>
        <p:txBody>
          <a:bodyPr>
            <a:normAutofit/>
          </a:bodyPr>
          <a:lstStyle/>
          <a:p>
            <a:r>
              <a:rPr lang="hr-HR" dirty="0" smtClean="0"/>
              <a:t>Istražite </a:t>
            </a:r>
            <a:r>
              <a:rPr lang="hr-HR" dirty="0"/>
              <a:t>i opišite, definirajte </a:t>
            </a:r>
            <a:r>
              <a:rPr lang="hr-HR" dirty="0" smtClean="0"/>
              <a:t>što je </a:t>
            </a:r>
            <a:r>
              <a:rPr lang="hr-HR" dirty="0"/>
              <a:t>ples (balet) kao umjetnost? Čime se ples izražava? S kojim je umjetnostima u interakciji</a:t>
            </a:r>
            <a:r>
              <a:rPr lang="hr-HR" dirty="0" smtClean="0"/>
              <a:t>?</a:t>
            </a:r>
            <a:endParaRPr lang="hr-HR" dirty="0"/>
          </a:p>
          <a:p>
            <a:r>
              <a:rPr lang="hr-HR" dirty="0"/>
              <a:t> </a:t>
            </a:r>
            <a:r>
              <a:rPr lang="hr-HR" dirty="0" smtClean="0"/>
              <a:t>Premda </a:t>
            </a:r>
            <a:r>
              <a:rPr lang="hr-HR" dirty="0"/>
              <a:t>ples prati čovjeka od najranijih početaka, tradicija plesa kao umjetničkoga oblika </a:t>
            </a:r>
            <a:r>
              <a:rPr lang="hr-HR" dirty="0" smtClean="0"/>
              <a:t>izražavanja razvila </a:t>
            </a:r>
            <a:r>
              <a:rPr lang="hr-HR" dirty="0"/>
              <a:t>se tek u razdoblju baroka. Kao zasebnu scensku umjetnost prvi ga je pokušao osamostaliti Jean-Georges Noverre(1727. –1810.)	 Istražite ulogu </a:t>
            </a:r>
            <a:r>
              <a:rPr lang="hr-HR" b="1" u="sng" dirty="0"/>
              <a:t>koreografa</a:t>
            </a:r>
            <a:r>
              <a:rPr lang="hr-HR" dirty="0"/>
              <a:t> u stvaranju novih stilova plesa</a:t>
            </a:r>
            <a:r>
              <a:rPr lang="hr-HR" dirty="0" smtClean="0"/>
              <a:t>. (Tko je koreograf? ) </a:t>
            </a:r>
          </a:p>
          <a:p>
            <a:pPr marL="0" indent="0">
              <a:buNone/>
            </a:pPr>
            <a:r>
              <a:rPr lang="hr-HR" dirty="0"/>
              <a:t>Prikupljene podatke usustavite i izradite </a:t>
            </a:r>
            <a:r>
              <a:rPr lang="hr-HR" dirty="0">
                <a:solidFill>
                  <a:srgbClr val="FF66CC"/>
                </a:solidFill>
              </a:rPr>
              <a:t>PLAKAT</a:t>
            </a:r>
            <a:r>
              <a:rPr lang="hr-HR" dirty="0"/>
              <a:t>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30" y="4384964"/>
            <a:ext cx="5041829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66CC"/>
                </a:solidFill>
              </a:rPr>
              <a:t>Priroda i društvo </a:t>
            </a:r>
            <a:endParaRPr lang="hr-HR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27" y="1724891"/>
            <a:ext cx="9601200" cy="3581400"/>
          </a:xfrm>
        </p:spPr>
        <p:txBody>
          <a:bodyPr/>
          <a:lstStyle/>
          <a:p>
            <a:r>
              <a:rPr lang="hr-HR" dirty="0" smtClean="0"/>
              <a:t>Istraži jedan organski sustav po želji.  ( Sustav za kretanje, sustav za disanje, sustav za izlučivanje....) </a:t>
            </a:r>
          </a:p>
          <a:p>
            <a:r>
              <a:rPr lang="hr-HR" dirty="0" smtClean="0"/>
              <a:t>Nacrta ga</a:t>
            </a:r>
            <a:r>
              <a:rPr lang="hr-HR" dirty="0"/>
              <a:t>/ zalijepi </a:t>
            </a:r>
            <a:r>
              <a:rPr lang="hr-HR" dirty="0" smtClean="0"/>
              <a:t>ga. </a:t>
            </a:r>
          </a:p>
          <a:p>
            <a:r>
              <a:rPr lang="hr-HR" dirty="0" smtClean="0"/>
              <a:t>Označi pojedine dijelove. </a:t>
            </a:r>
          </a:p>
          <a:p>
            <a:r>
              <a:rPr lang="hr-HR" dirty="0" smtClean="0"/>
              <a:t>Napiši zašto je bitan. Pronađi zanimljivosti.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830" y="3991841"/>
            <a:ext cx="3228975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991841"/>
            <a:ext cx="2247900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962" y="4087957"/>
            <a:ext cx="2257425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387" y="4087957"/>
            <a:ext cx="23812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103</TotalTime>
  <Words>452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Franklin Gothic Book</vt:lpstr>
      <vt:lpstr>Crop</vt:lpstr>
      <vt:lpstr>PROJEKTNI DAN </vt:lpstr>
      <vt:lpstr>PowerPoint Presentation</vt:lpstr>
      <vt:lpstr>UPUTE  ZA RAD</vt:lpstr>
      <vt:lpstr>HRVATSKI JEZIK - SUPERJUNAK </vt:lpstr>
      <vt:lpstr>PowerPoint Presentation</vt:lpstr>
      <vt:lpstr>Glazbena kultura – Glazba</vt:lpstr>
      <vt:lpstr>Likovna kultura - Slikarstvo</vt:lpstr>
      <vt:lpstr>Tzk - Ples</vt:lpstr>
      <vt:lpstr>Priroda i društvo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PROJEKTNI DAN</dc:title>
  <dc:creator>Nika</dc:creator>
  <cp:lastModifiedBy>Nika</cp:lastModifiedBy>
  <cp:revision>11</cp:revision>
  <dcterms:created xsi:type="dcterms:W3CDTF">2020-04-26T19:55:34Z</dcterms:created>
  <dcterms:modified xsi:type="dcterms:W3CDTF">2020-04-26T21:39:23Z</dcterms:modified>
</cp:coreProperties>
</file>