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8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63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57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7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66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6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72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60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7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4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E615-2056-483E-B497-2BF5EF95DEB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E939-40B8-45AF-BEAB-3A78A4D69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61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way.office.com/3ZYJZhCWwLqXcj8m?ref=Link&amp;loc=mysways&amp;fbclid=IwAR30KmSPU52f7F9HRyb2xwB2cBOZhpiol4BdwdNotrnzVJ6HsfnJVddIE0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29.4.2020.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128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Otvori radnu bilježnicu </a:t>
            </a:r>
            <a:r>
              <a:rPr lang="hr-HR" dirty="0" smtClean="0">
                <a:solidFill>
                  <a:srgbClr val="FF66CC"/>
                </a:solidFill>
              </a:rPr>
              <a:t>Moj sretni broj</a:t>
            </a:r>
            <a:r>
              <a:rPr lang="hr-HR" dirty="0" smtClean="0"/>
              <a:t> na 101.( 1. zadatak) </a:t>
            </a:r>
          </a:p>
          <a:p>
            <a:pPr marL="0" indent="0">
              <a:buNone/>
            </a:pPr>
            <a:r>
              <a:rPr lang="hr-HR" dirty="0" smtClean="0"/>
              <a:t>i 102. stranicu ( </a:t>
            </a:r>
            <a:r>
              <a:rPr lang="hr-HR" dirty="0" smtClean="0">
                <a:solidFill>
                  <a:srgbClr val="FF66CC"/>
                </a:solidFill>
              </a:rPr>
              <a:t>6., 7., i 10</a:t>
            </a:r>
            <a:r>
              <a:rPr lang="hr-HR" dirty="0" smtClean="0"/>
              <a:t>.)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>
                <a:solidFill>
                  <a:srgbClr val="FF66CC"/>
                </a:solidFill>
              </a:rPr>
              <a:t>Prepiši</a:t>
            </a:r>
            <a:r>
              <a:rPr lang="hr-HR" dirty="0" smtClean="0"/>
              <a:t> napisano u crvenom kvadratu!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842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DODATNA NASTAVA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https://sway.office.com/3ZYJZhCWwLqXcj8m?ref=Link&amp;loc=mysways&amp;fbclid=IwAR30KmSPU52f7F9HRyb2xwB2cBOZhpiol4BdwdNotrnzVJ6HsfnJVddIE0Q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6" y="3005276"/>
            <a:ext cx="8199040" cy="36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29.4.2020.</vt:lpstr>
      <vt:lpstr>MATEMATIKA </vt:lpstr>
      <vt:lpstr>DODATNA NASTAVA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29.4.2020.</dc:title>
  <dc:creator>Nika</dc:creator>
  <cp:lastModifiedBy>Nika</cp:lastModifiedBy>
  <cp:revision>2</cp:revision>
  <dcterms:created xsi:type="dcterms:W3CDTF">2020-04-28T11:38:56Z</dcterms:created>
  <dcterms:modified xsi:type="dcterms:W3CDTF">2020-04-28T11:39:55Z</dcterms:modified>
</cp:coreProperties>
</file>