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A672-8AAB-4215-91AC-4B386BAB165A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C0A8374-ADCC-4FBA-9D07-1816A56E31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742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A672-8AAB-4215-91AC-4B386BAB165A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8374-ADCC-4FBA-9D07-1816A56E31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49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A672-8AAB-4215-91AC-4B386BAB165A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8374-ADCC-4FBA-9D07-1816A56E31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842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A672-8AAB-4215-91AC-4B386BAB165A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8374-ADCC-4FBA-9D07-1816A56E31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316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D93A672-8AAB-4215-91AC-4B386BAB165A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C0A8374-ADCC-4FBA-9D07-1816A56E31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988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A672-8AAB-4215-91AC-4B386BAB165A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8374-ADCC-4FBA-9D07-1816A56E31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142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A672-8AAB-4215-91AC-4B386BAB165A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8374-ADCC-4FBA-9D07-1816A56E31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367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A672-8AAB-4215-91AC-4B386BAB165A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8374-ADCC-4FBA-9D07-1816A56E31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124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A672-8AAB-4215-91AC-4B386BAB165A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8374-ADCC-4FBA-9D07-1816A56E31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686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A672-8AAB-4215-91AC-4B386BAB165A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8374-ADCC-4FBA-9D07-1816A56E31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301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A672-8AAB-4215-91AC-4B386BAB165A}" type="datetimeFigureOut">
              <a:rPr lang="hr-HR" smtClean="0"/>
              <a:t>29.4.2020.</a:t>
            </a:fld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8374-ADCC-4FBA-9D07-1816A56E31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706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D93A672-8AAB-4215-91AC-4B386BAB165A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C0A8374-ADCC-4FBA-9D07-1816A56E31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323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hr/resource/1595855/matematika/pisano-dijeljenje-troznamenkastog-broj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565ABF-D06E-4888-96C8-17D2C82B4E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29.4.2020.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9F31F6B-A07F-4B67-B1DD-4756BD4806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4.b</a:t>
            </a:r>
          </a:p>
        </p:txBody>
      </p:sp>
    </p:spTree>
    <p:extLst>
      <p:ext uri="{BB962C8B-B14F-4D97-AF65-F5344CB8AC3E}">
        <p14:creationId xmlns:p14="http://schemas.microsoft.com/office/powerpoint/2010/main" val="1401764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2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2CFA1CF-5EE1-4E24-9DFD-C4A7B5851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1465790"/>
            <a:ext cx="3860798" cy="3941345"/>
          </a:xfrm>
        </p:spPr>
        <p:txBody>
          <a:bodyPr>
            <a:normAutofit/>
          </a:bodyPr>
          <a:lstStyle/>
          <a:p>
            <a:r>
              <a:rPr lang="hr-HR" sz="6000" dirty="0"/>
              <a:t>DOMAĆA ZADAĆA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DF0B74-CB7B-4968-A7FC-D9CBD0096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1359090"/>
            <a:ext cx="5132665" cy="4048046"/>
          </a:xfrm>
        </p:spPr>
        <p:txBody>
          <a:bodyPr anchor="ctr">
            <a:normAutofit/>
          </a:bodyPr>
          <a:lstStyle/>
          <a:p>
            <a:r>
              <a:rPr lang="hr-HR" dirty="0"/>
              <a:t>Ponovo pročitajte tekst na str. 78. i 79.</a:t>
            </a:r>
          </a:p>
          <a:p>
            <a:r>
              <a:rPr lang="hr-HR" dirty="0"/>
              <a:t>Na zemljovidu pronađi svako naselje koje se spominje. Kojim su prometnicama povezana naselja u nizinskom kraju?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3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2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4213FBC-DB78-4B98-89E0-56CEE716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1465790"/>
            <a:ext cx="3860798" cy="3941345"/>
          </a:xfrm>
        </p:spPr>
        <p:txBody>
          <a:bodyPr>
            <a:normAutofit/>
          </a:bodyPr>
          <a:lstStyle/>
          <a:p>
            <a:r>
              <a:rPr lang="hr-HR" sz="6000" dirty="0"/>
              <a:t>LIKOVNA KULTURA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D2349F2-BB35-4B8A-8200-8A40FBB75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1359090"/>
            <a:ext cx="5132665" cy="4048046"/>
          </a:xfrm>
        </p:spPr>
        <p:txBody>
          <a:bodyPr anchor="ctr">
            <a:normAutofit/>
          </a:bodyPr>
          <a:lstStyle/>
          <a:p>
            <a:r>
              <a:rPr lang="hr-HR" dirty="0"/>
              <a:t>Danas ćete naučiti što je to </a:t>
            </a:r>
            <a:r>
              <a:rPr lang="hr-HR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optička umjetnost</a:t>
            </a:r>
            <a:r>
              <a:rPr lang="hr-HR" dirty="0"/>
              <a:t> i nacrtati jednu optičku varku. </a:t>
            </a:r>
          </a:p>
          <a:p>
            <a:r>
              <a:rPr lang="hr-HR" dirty="0"/>
              <a:t>Otvori prezentaciju pod imenom LIKOVNA KULTURA, pažljivo čitajte slajd po slajd te nacrtajte zadatak. Ovaj rad ću vam ocijeniti. Imate tjedan dana da se time zabavljate.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4BC11A-FAB7-4D4E-9048-79E645222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SAT RAZREDNIKA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C1883C02-B8FD-4EA2-8F1E-7F991FEDE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5805" y="2582714"/>
            <a:ext cx="5759555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C70A140-EA1D-4BC8-B1D2-132C6AAD4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6096528" cy="342929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1C5BAD7-C9C8-4503-8640-42C868CF3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6096528" cy="342929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2C81960-4781-4975-87A4-8E3914B45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071" y="0"/>
            <a:ext cx="6096528" cy="342929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9ADDE74-9E6E-40DE-B550-091CFB695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472" y="3428703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9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BDB91C3-8505-4F64-8D0C-25D862F18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528" cy="342929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4B2E827-C122-4EF4-850D-1D391E627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472" y="-5424"/>
            <a:ext cx="6096528" cy="3429297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D3D87CF-61A1-435D-95C3-ECBB93B0E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208" y="3423873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8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2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0F1E292-5472-421B-9972-51A09761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1465790"/>
            <a:ext cx="3860798" cy="3941345"/>
          </a:xfrm>
        </p:spPr>
        <p:txBody>
          <a:bodyPr>
            <a:normAutofit/>
          </a:bodyPr>
          <a:lstStyle/>
          <a:p>
            <a:r>
              <a:rPr lang="hr-HR" sz="6000" dirty="0"/>
              <a:t>MATEMATIKA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AA650549-4089-463E-B5CD-90C894659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1359090"/>
            <a:ext cx="5132665" cy="40480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dirty="0"/>
              <a:t>Danas ćete vježbati pisano dijeljenje.  </a:t>
            </a:r>
          </a:p>
          <a:p>
            <a:endParaRPr lang="hr-HR" dirty="0"/>
          </a:p>
          <a:p>
            <a:pPr marL="457200" indent="-457200">
              <a:buAutoNum type="arabicPeriod"/>
            </a:pPr>
            <a:r>
              <a:rPr lang="hr-HR" dirty="0"/>
              <a:t>Riješite kviz </a:t>
            </a:r>
            <a:r>
              <a:rPr lang="hr-HR" dirty="0">
                <a:hlinkClick r:id="rId4"/>
              </a:rPr>
              <a:t>PISANO DIJELJENJE</a:t>
            </a:r>
            <a:r>
              <a:rPr lang="hr-HR" dirty="0"/>
              <a:t>. Zadatke rješavajte u bilježnici. </a:t>
            </a:r>
          </a:p>
          <a:p>
            <a:pPr marL="457200" indent="-457200">
              <a:buAutoNum type="arabicPeriod"/>
            </a:pPr>
            <a:r>
              <a:rPr lang="hr-HR" dirty="0"/>
              <a:t>Riješite zadatke u zbirci zadataka na str. 57., 58. i 59.</a:t>
            </a: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8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7D2BED-92D9-47A8-997D-AD7EF5900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HRVATSKI JEZIK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EE3121-0C4B-4659-96B1-F611CBA65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Pročitajte tekst Sigurna petica u </a:t>
            </a:r>
            <a:r>
              <a:rPr lang="hr-HR" dirty="0" err="1"/>
              <a:t>čitanci</a:t>
            </a:r>
            <a:r>
              <a:rPr lang="hr-HR" dirty="0"/>
              <a:t> na str. 142. i 143. </a:t>
            </a:r>
          </a:p>
          <a:p>
            <a:r>
              <a:rPr lang="hr-HR" dirty="0"/>
              <a:t>Usmeno odgovorite potpunim rečenicama na pitanja ispod teksta.</a:t>
            </a:r>
          </a:p>
          <a:p>
            <a:r>
              <a:rPr lang="hr-HR" dirty="0"/>
              <a:t>Prepišite PLAN PLOČE:</a:t>
            </a:r>
          </a:p>
          <a:p>
            <a:pPr marL="0" indent="0">
              <a:buNone/>
            </a:pPr>
            <a:r>
              <a:rPr lang="hr-HR" dirty="0"/>
              <a:t>                    </a:t>
            </a:r>
            <a:r>
              <a:rPr lang="hr-HR" sz="1500" dirty="0"/>
              <a:t>Sigurna petica</a:t>
            </a:r>
          </a:p>
          <a:p>
            <a:pPr marL="0" indent="0">
              <a:buNone/>
            </a:pPr>
            <a:r>
              <a:rPr lang="hr-HR" sz="1500" dirty="0"/>
              <a:t>  Stjepan Lice</a:t>
            </a:r>
          </a:p>
          <a:p>
            <a:pPr marL="0" indent="0">
              <a:buNone/>
            </a:pPr>
            <a:r>
              <a:rPr lang="hr-HR" sz="1500" dirty="0"/>
              <a:t>Likovi svojim govorom i ponašanjem utječu na govor i ponašanje drugih likova.</a:t>
            </a:r>
          </a:p>
          <a:p>
            <a:pPr marL="0" indent="0">
              <a:buNone/>
            </a:pPr>
            <a:r>
              <a:rPr lang="hr-HR" sz="1500" dirty="0"/>
              <a:t>Likovi u priči ističu svoje osjećaje:</a:t>
            </a:r>
          </a:p>
          <a:p>
            <a:pPr marL="0" indent="0">
              <a:buNone/>
            </a:pPr>
            <a:r>
              <a:rPr lang="hr-HR" sz="1500" dirty="0"/>
              <a:t>1. Sreća</a:t>
            </a:r>
          </a:p>
          <a:p>
            <a:pPr marL="0" indent="0">
              <a:buNone/>
            </a:pPr>
            <a:r>
              <a:rPr lang="hr-HR" sz="1500" dirty="0"/>
              <a:t>2. Zabrinutost</a:t>
            </a:r>
          </a:p>
          <a:p>
            <a:pPr marL="0" indent="0">
              <a:buNone/>
            </a:pPr>
            <a:r>
              <a:rPr lang="hr-HR" sz="1500" dirty="0"/>
              <a:t>3.	…  (nadopunite)</a:t>
            </a:r>
          </a:p>
        </p:txBody>
      </p:sp>
    </p:spTree>
    <p:extLst>
      <p:ext uri="{BB962C8B-B14F-4D97-AF65-F5344CB8AC3E}">
        <p14:creationId xmlns:p14="http://schemas.microsoft.com/office/powerpoint/2010/main" val="288616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5A6C252-FEFE-42EF-8779-2617C4A3F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hr-HR" dirty="0"/>
              <a:t>DOMAĆA ZADAĆA</a:t>
            </a:r>
          </a:p>
        </p:txBody>
      </p:sp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id="{6E822E12-E1A9-4CF7-B1BA-6660F6A94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hr-HR" dirty="0"/>
              <a:t>Objasnite </a:t>
            </a:r>
            <a:r>
              <a:rPr lang="hr-HR" b="1" dirty="0"/>
              <a:t>pismeno</a:t>
            </a:r>
            <a:r>
              <a:rPr lang="hr-HR" dirty="0"/>
              <a:t> rečenicu </a:t>
            </a:r>
            <a:r>
              <a:rPr lang="hr-HR" dirty="0" err="1"/>
              <a:t>Vedranova</a:t>
            </a:r>
            <a:r>
              <a:rPr lang="hr-HR" dirty="0"/>
              <a:t> oca:</a:t>
            </a:r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r>
              <a:rPr lang="hr-HR" sz="2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Jer ako ne znaš biti prijatelj, ništa ne znači tablica množenja, ili bilo što drugo, znaš savršeno.</a:t>
            </a:r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5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47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44F874-BE5F-40CB-B389-5151B44A2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PRIRODA I DRUŠTVO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0B6309-D8F8-4D46-90D7-23244081A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b="1" dirty="0"/>
              <a:t>Naselja i prometna povezanost nizinskih krajeva</a:t>
            </a:r>
          </a:p>
          <a:p>
            <a:r>
              <a:rPr lang="hr-HR" dirty="0"/>
              <a:t>Prouči str. 78. i 79. u udžbeniku Pogled u svijet 4. </a:t>
            </a:r>
          </a:p>
          <a:p>
            <a:endParaRPr lang="hr-HR" dirty="0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8C52DB9F-B93E-4DAA-8CDF-C1AD82F7DD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821458"/>
              </p:ext>
            </p:extLst>
          </p:nvPr>
        </p:nvGraphicFramePr>
        <p:xfrm>
          <a:off x="2560728" y="3867467"/>
          <a:ext cx="5911019" cy="26412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1019">
                  <a:extLst>
                    <a:ext uri="{9D8B030D-6E8A-4147-A177-3AD203B41FA5}">
                      <a16:colId xmlns:a16="http://schemas.microsoft.com/office/drawing/2014/main" val="23533849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Naselja i prometna povezanost nizinskih krajeva</a:t>
                      </a:r>
                    </a:p>
                    <a:p>
                      <a:pPr indent="457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Gradovi: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hr-HR" sz="1600" b="0" dirty="0">
                          <a:effectLst/>
                        </a:rPr>
                        <a:t>mnogobrojna gradska središta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hr-HR" sz="1600" b="0" dirty="0">
                          <a:effectLst/>
                        </a:rPr>
                        <a:t>smješteni uglavnom uz velike rijeke i važne prometnice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hr-HR" sz="1600" b="0" dirty="0">
                          <a:effectLst/>
                        </a:rPr>
                        <a:t>najveći gradovi: </a:t>
                      </a:r>
                      <a:r>
                        <a:rPr lang="hr-HR" sz="1600" dirty="0">
                          <a:effectLst/>
                        </a:rPr>
                        <a:t>Zagreb, Osijek, Slavonski Brod, Karlovac, Sisak, Varaždin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>
                          <a:effectLst/>
                        </a:rPr>
                        <a:t>Sela: </a:t>
                      </a:r>
                      <a:r>
                        <a:rPr lang="hr-HR" sz="1600" b="0" dirty="0">
                          <a:effectLst/>
                        </a:rPr>
                        <a:t>velika, smještena uz prometnice</a:t>
                      </a:r>
                      <a:endParaRPr lang="hr-H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17535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77CFFC2-5ABD-485D-BA88-380C73A10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26" y="3228945"/>
            <a:ext cx="20515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Zapiši u bilježnicu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5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og od drveta">
  <a:themeElements>
    <a:clrScheme name="Slog od drvet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log od drvet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log od drvet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301</Words>
  <Application>Microsoft Office PowerPoint</Application>
  <PresentationFormat>Široki zaslon</PresentationFormat>
  <Paragraphs>40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7" baseType="lpstr">
      <vt:lpstr>Arial</vt:lpstr>
      <vt:lpstr>Calibri</vt:lpstr>
      <vt:lpstr>Rockwell</vt:lpstr>
      <vt:lpstr>Rockwell Condensed</vt:lpstr>
      <vt:lpstr>Rockwell Extra Bold</vt:lpstr>
      <vt:lpstr>Wingdings</vt:lpstr>
      <vt:lpstr>Slog od drveta</vt:lpstr>
      <vt:lpstr>29.4.2020.</vt:lpstr>
      <vt:lpstr>LIKOVNA KULTURA</vt:lpstr>
      <vt:lpstr>SAT RAZREDNIKA</vt:lpstr>
      <vt:lpstr>PowerPoint prezentacija</vt:lpstr>
      <vt:lpstr>PowerPoint prezentacija</vt:lpstr>
      <vt:lpstr>MATEMATIKA</vt:lpstr>
      <vt:lpstr>HRVATSKI JEZIK</vt:lpstr>
      <vt:lpstr>DOMAĆA ZADAĆA</vt:lpstr>
      <vt:lpstr>PRIRODA I DRUŠTVO</vt:lpstr>
      <vt:lpstr>DOMAĆA ZADAĆA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29.4.2020.</dc:title>
  <dc:creator>arados81@gmail.com</dc:creator>
  <cp:lastModifiedBy>arados81@gmail.com</cp:lastModifiedBy>
  <cp:revision>2</cp:revision>
  <dcterms:created xsi:type="dcterms:W3CDTF">2020-04-28T22:38:35Z</dcterms:created>
  <dcterms:modified xsi:type="dcterms:W3CDTF">2020-04-28T22:54:50Z</dcterms:modified>
</cp:coreProperties>
</file>