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30.4.2020.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8970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Matematika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Otvori radnu bilježnicu Moj mali matematički svijet na</a:t>
            </a:r>
          </a:p>
          <a:p>
            <a:pPr marL="0" indent="0">
              <a:buNone/>
            </a:pPr>
            <a:r>
              <a:rPr lang="hr-HR" dirty="0" smtClean="0"/>
              <a:t> </a:t>
            </a:r>
            <a:r>
              <a:rPr lang="hr-HR" u="sng" dirty="0" smtClean="0">
                <a:solidFill>
                  <a:schemeClr val="accent1"/>
                </a:solidFill>
              </a:rPr>
              <a:t>103. str ( 1., 2., i 3. zadatak ) </a:t>
            </a:r>
          </a:p>
          <a:p>
            <a:pPr marL="0" indent="0">
              <a:buNone/>
            </a:pPr>
            <a:r>
              <a:rPr lang="hr-HR" u="sng" dirty="0" smtClean="0">
                <a:solidFill>
                  <a:schemeClr val="accent1"/>
                </a:solidFill>
              </a:rPr>
              <a:t>104. str. ( 5., 6., i 7. zadatak ) </a:t>
            </a:r>
            <a:endParaRPr lang="hr-HR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94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 - </a:t>
            </a:r>
            <a:r>
              <a:rPr lang="hr-HR" dirty="0"/>
              <a:t>Opisivanje</a:t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392382"/>
            <a:ext cx="9038215" cy="4518840"/>
          </a:xfrm>
        </p:spPr>
        <p:txBody>
          <a:bodyPr>
            <a:normAutofit/>
          </a:bodyPr>
          <a:lstStyle/>
          <a:p>
            <a:endParaRPr lang="hr-HR" dirty="0"/>
          </a:p>
          <a:p>
            <a:r>
              <a:rPr lang="hr-HR" b="1" dirty="0">
                <a:solidFill>
                  <a:schemeClr val="accent1"/>
                </a:solidFill>
              </a:rPr>
              <a:t>Stvaran opis </a:t>
            </a:r>
            <a:r>
              <a:rPr lang="hr-HR" dirty="0" smtClean="0"/>
              <a:t>								</a:t>
            </a:r>
            <a:r>
              <a:rPr lang="hr-HR" b="1" dirty="0" smtClean="0">
                <a:solidFill>
                  <a:schemeClr val="accent1"/>
                </a:solidFill>
              </a:rPr>
              <a:t>Slikovit </a:t>
            </a:r>
            <a:r>
              <a:rPr lang="hr-HR" b="1" dirty="0">
                <a:solidFill>
                  <a:schemeClr val="accent1"/>
                </a:solidFill>
              </a:rPr>
              <a:t>opis</a:t>
            </a:r>
          </a:p>
          <a:p>
            <a:pPr marL="0" indent="0">
              <a:buNone/>
            </a:pPr>
            <a:r>
              <a:rPr lang="hr-HR" dirty="0"/>
              <a:t>(vjeran prikaz nečega</a:t>
            </a:r>
            <a:r>
              <a:rPr lang="hr-HR" dirty="0" smtClean="0"/>
              <a:t>)</a:t>
            </a:r>
            <a:r>
              <a:rPr lang="hr-HR" dirty="0"/>
              <a:t> </a:t>
            </a:r>
            <a:r>
              <a:rPr lang="hr-HR" dirty="0" smtClean="0"/>
              <a:t>     (</a:t>
            </a:r>
            <a:r>
              <a:rPr lang="hr-HR" dirty="0"/>
              <a:t>osobni doživljaj, pridjevi, </a:t>
            </a:r>
            <a:r>
              <a:rPr lang="hr-HR" dirty="0" smtClean="0"/>
              <a:t>usporedbe,slikoviti </a:t>
            </a:r>
            <a:r>
              <a:rPr lang="hr-HR" dirty="0"/>
              <a:t>izrazi)</a:t>
            </a:r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858" y="3416132"/>
            <a:ext cx="470652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1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Domaća zadaća</a:t>
            </a:r>
            <a:endParaRPr lang="hr-H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Zadatak:</a:t>
            </a:r>
          </a:p>
          <a:p>
            <a:pPr marL="0" indent="0">
              <a:buNone/>
            </a:pPr>
            <a:r>
              <a:rPr lang="hr-HR" dirty="0" smtClean="0"/>
              <a:t>Prisjeti se slikovnog i stvarnog opisa. </a:t>
            </a:r>
            <a:r>
              <a:rPr lang="hr-HR" b="1" dirty="0" smtClean="0">
                <a:solidFill>
                  <a:schemeClr val="accent1"/>
                </a:solidFill>
              </a:rPr>
              <a:t>Odaberi jedan  način </a:t>
            </a:r>
            <a:r>
              <a:rPr lang="hr-HR" dirty="0" smtClean="0"/>
              <a:t>( stvarni / slikoviti ) te </a:t>
            </a:r>
            <a:r>
              <a:rPr lang="hr-HR" b="1" dirty="0" smtClean="0">
                <a:solidFill>
                  <a:schemeClr val="accent1"/>
                </a:solidFill>
              </a:rPr>
              <a:t>opiši fotografiju. </a:t>
            </a:r>
            <a:endParaRPr lang="hr-HR" b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059" y="3329322"/>
            <a:ext cx="4706520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8372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</TotalTime>
  <Words>69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Wisp</vt:lpstr>
      <vt:lpstr>30.4.2020.</vt:lpstr>
      <vt:lpstr>Matematika </vt:lpstr>
      <vt:lpstr>Domaća zadaća - Opisivanje </vt:lpstr>
      <vt:lpstr>Domaća zadaća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30.4.2020.</dc:title>
  <dc:creator>Nika</dc:creator>
  <cp:lastModifiedBy>Nika</cp:lastModifiedBy>
  <cp:revision>2</cp:revision>
  <dcterms:created xsi:type="dcterms:W3CDTF">2020-04-29T20:45:24Z</dcterms:created>
  <dcterms:modified xsi:type="dcterms:W3CDTF">2020-04-29T21:05:53Z</dcterms:modified>
</cp:coreProperties>
</file>