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8" r:id="rId13"/>
    <p:sldId id="269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293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48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2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9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34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25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48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675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157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35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D1183-D2D5-4DF0-8A66-0E99FDC120BD}" type="datetimeFigureOut">
              <a:rPr lang="hr-HR" smtClean="0"/>
              <a:t>4.5.2020.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7D8E-CF49-4078-AD86-D07E427FDF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871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5" y="2675731"/>
            <a:ext cx="10515600" cy="1325563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.5.2020. </a:t>
            </a:r>
            <a:br>
              <a:rPr lang="en-US" dirty="0" smtClean="0"/>
            </a:br>
            <a:r>
              <a:rPr lang="en-US" dirty="0" smtClean="0"/>
              <a:t>4.c.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870" y="-209778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947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374" y="365124"/>
            <a:ext cx="10685626" cy="54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5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 udžbenik Moj mali matematički svijet na stranicu 154.,155. i 156. </a:t>
            </a:r>
          </a:p>
          <a:p>
            <a:r>
              <a:rPr lang="hr-HR" dirty="0" smtClean="0"/>
              <a:t>Riješi zadatke u udžbeniku!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127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318" y="2531918"/>
            <a:ext cx="10515600" cy="1325563"/>
          </a:xfrm>
        </p:spPr>
        <p:txBody>
          <a:bodyPr/>
          <a:lstStyle/>
          <a:p>
            <a:r>
              <a:rPr lang="hr-HR" dirty="0" smtClean="0"/>
              <a:t>Odaberi jedan alat i postani </a:t>
            </a:r>
            <a:r>
              <a:rPr lang="hr-HR" b="1" dirty="0" smtClean="0">
                <a:solidFill>
                  <a:srgbClr val="FF0000"/>
                </a:solidFill>
              </a:rPr>
              <a:t>glazbeni čarobnjak!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857481"/>
            <a:ext cx="10515600" cy="4351338"/>
          </a:xfrm>
        </p:spPr>
        <p:txBody>
          <a:bodyPr/>
          <a:lstStyle/>
          <a:p>
            <a:r>
              <a:rPr lang="hr-HR" dirty="0" smtClean="0"/>
              <a:t>https://www.youtube.com/watch?v=AgSSAbY6VKU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12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8" y="229782"/>
            <a:ext cx="10634662" cy="6070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132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612582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19" y="280555"/>
            <a:ext cx="10462190" cy="533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360" y="5383934"/>
            <a:ext cx="9680864" cy="840221"/>
          </a:xfrm>
        </p:spPr>
        <p:txBody>
          <a:bodyPr>
            <a:normAutofit/>
          </a:bodyPr>
          <a:lstStyle/>
          <a:p>
            <a:r>
              <a:rPr lang="hr-HR" sz="2000" b="1" u="sng" dirty="0" smtClean="0">
                <a:solidFill>
                  <a:srgbClr val="FF0000"/>
                </a:solidFill>
              </a:rPr>
              <a:t>Prepiši u bilježnicu!</a:t>
            </a:r>
            <a:endParaRPr lang="hr-HR" sz="2000" b="1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92" y="279761"/>
            <a:ext cx="10515600" cy="50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53940" cy="4830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3264" y="5496791"/>
            <a:ext cx="4257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u="sng" dirty="0" smtClean="0">
                <a:solidFill>
                  <a:srgbClr val="FF0000"/>
                </a:solidFill>
              </a:rPr>
              <a:t>Prepiši u bilježnicu!</a:t>
            </a:r>
            <a:endParaRPr lang="hr-HR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1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>
                <a:solidFill>
                  <a:srgbClr val="FF0000"/>
                </a:solidFill>
              </a:rPr>
              <a:t>Domaća zadaća</a:t>
            </a:r>
            <a:endParaRPr lang="hr-HR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074" y="1825625"/>
            <a:ext cx="78258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90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43</Words>
  <Application>Microsoft Office PowerPoint</Application>
  <PresentationFormat>Widescreen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5.5.2020.  4.c.</vt:lpstr>
      <vt:lpstr>PowerPoint Presentation</vt:lpstr>
      <vt:lpstr>PowerPoint Presentation</vt:lpstr>
      <vt:lpstr>PowerPoint Presentation</vt:lpstr>
      <vt:lpstr>Prepiši u bilježnicu!</vt:lpstr>
      <vt:lpstr>PowerPoint Presentation</vt:lpstr>
      <vt:lpstr>PowerPoint Presentation</vt:lpstr>
      <vt:lpstr>Domaća zadaća</vt:lpstr>
      <vt:lpstr>PowerPoint Presentation</vt:lpstr>
      <vt:lpstr>PowerPoint Presentation</vt:lpstr>
      <vt:lpstr>PowerPoint Presentation</vt:lpstr>
      <vt:lpstr>PowerPoint Presentation</vt:lpstr>
      <vt:lpstr>Odaberi jedan alat i postani glazbeni čarobnjak!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7</cp:revision>
  <dcterms:created xsi:type="dcterms:W3CDTF">2020-05-04T11:34:52Z</dcterms:created>
  <dcterms:modified xsi:type="dcterms:W3CDTF">2020-05-04T20:38:52Z</dcterms:modified>
</cp:coreProperties>
</file>