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6" r:id="rId6"/>
    <p:sldId id="260" r:id="rId7"/>
    <p:sldId id="263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759F-E25F-4138-AFFF-83DA95D8F3A5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1620-CD13-40AC-BA7E-4CE450AB0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5298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759F-E25F-4138-AFFF-83DA95D8F3A5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1620-CD13-40AC-BA7E-4CE450AB0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9266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759F-E25F-4138-AFFF-83DA95D8F3A5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1620-CD13-40AC-BA7E-4CE450AB0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1197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759F-E25F-4138-AFFF-83DA95D8F3A5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1620-CD13-40AC-BA7E-4CE450AB0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326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759F-E25F-4138-AFFF-83DA95D8F3A5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1620-CD13-40AC-BA7E-4CE450AB0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04658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759F-E25F-4138-AFFF-83DA95D8F3A5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1620-CD13-40AC-BA7E-4CE450AB0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0170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759F-E25F-4138-AFFF-83DA95D8F3A5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1620-CD13-40AC-BA7E-4CE450AB0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203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759F-E25F-4138-AFFF-83DA95D8F3A5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1620-CD13-40AC-BA7E-4CE450AB0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95712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759F-E25F-4138-AFFF-83DA95D8F3A5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1620-CD13-40AC-BA7E-4CE450AB0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8017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759F-E25F-4138-AFFF-83DA95D8F3A5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1620-CD13-40AC-BA7E-4CE450AB0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2997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F4759F-E25F-4138-AFFF-83DA95D8F3A5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1620-CD13-40AC-BA7E-4CE450AB0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5274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4759F-E25F-4138-AFFF-83DA95D8F3A5}" type="datetimeFigureOut">
              <a:rPr lang="hr-HR" smtClean="0"/>
              <a:t>5.5.2020.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41620-CD13-40AC-BA7E-4CE450AB0F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0997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7wX-efobAA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6.5.2020. 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4.C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69472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DOD </a:t>
            </a:r>
            <a:r>
              <a:rPr lang="hr-HR" dirty="0" smtClean="0"/>
              <a:t>- </a:t>
            </a:r>
            <a:r>
              <a:rPr lang="en-US" dirty="0" err="1" smtClean="0"/>
              <a:t>Ljepote</a:t>
            </a:r>
            <a:r>
              <a:rPr lang="en-US" dirty="0" smtClean="0"/>
              <a:t> </a:t>
            </a:r>
            <a:r>
              <a:rPr lang="en-US" dirty="0" err="1" smtClean="0"/>
              <a:t>Slavonije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>
                <a:hlinkClick r:id="rId2"/>
              </a:rPr>
              <a:t>https://www.youtube.com/watch?v=7wX-efobAAA</a:t>
            </a:r>
            <a:endParaRPr lang="en-US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2853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5945" y="396298"/>
            <a:ext cx="5202381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HRVATSKI JEZIK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18" y="0"/>
            <a:ext cx="6239705" cy="66040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41953" y="1721861"/>
            <a:ext cx="4051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 smtClean="0"/>
              <a:t>Izgovor i pisanje č, ć, dž, đ, lj, nj, ije/je/e/i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6540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Izgovor i pisanje č, ć, dž, đ, lj, nj, ije/je/e/i</a:t>
            </a:r>
            <a:br>
              <a:rPr lang="hr-HR" dirty="0" smtClean="0"/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900" y="976745"/>
            <a:ext cx="10515600" cy="5262563"/>
          </a:xfrm>
        </p:spPr>
        <p:txBody>
          <a:bodyPr>
            <a:normAutofit fontScale="77500" lnSpcReduction="20000"/>
          </a:bodyPr>
          <a:lstStyle/>
          <a:p>
            <a:endParaRPr lang="hr-HR" dirty="0" smtClean="0"/>
          </a:p>
          <a:p>
            <a:r>
              <a:rPr lang="hr-HR" u="sng" dirty="0" smtClean="0">
                <a:solidFill>
                  <a:srgbClr val="FF0000"/>
                </a:solidFill>
              </a:rPr>
              <a:t>UPUTE ZA RJEŠAVANJE ZADATKA:</a:t>
            </a:r>
          </a:p>
          <a:p>
            <a:pPr marL="0" indent="0">
              <a:buNone/>
            </a:pPr>
            <a:r>
              <a:rPr lang="hr-HR" dirty="0" smtClean="0"/>
              <a:t>U svakom redu nalazi se po jedna riječ s prazninama. U prazninu ispravno upišite Č ili Ć.</a:t>
            </a:r>
          </a:p>
          <a:p>
            <a:pPr marL="0" indent="0">
              <a:buNone/>
            </a:pPr>
            <a:r>
              <a:rPr lang="hr-HR" dirty="0" smtClean="0"/>
              <a:t>Ukoliko niste sigurni koje slovo treba upisati, probajte obratiti pažnju kakav vam je oblik</a:t>
            </a:r>
          </a:p>
          <a:p>
            <a:pPr marL="0" indent="0">
              <a:buNone/>
            </a:pPr>
            <a:r>
              <a:rPr lang="hr-HR" dirty="0" smtClean="0"/>
              <a:t>usana i gdje je jezik kada izgovarate glas Č, a kakav kada izgovarate glas Ć.</a:t>
            </a:r>
          </a:p>
          <a:p>
            <a:pPr marL="0" indent="0">
              <a:buNone/>
            </a:pPr>
            <a:r>
              <a:rPr lang="hr-HR" dirty="0" smtClean="0"/>
              <a:t>Kada se izgovara Č, usne su u obliku O, a jezik je na gornjem nepcu. Kada se izgovara Ć,</a:t>
            </a:r>
          </a:p>
          <a:p>
            <a:pPr marL="0" indent="0">
              <a:buNone/>
            </a:pPr>
            <a:r>
              <a:rPr lang="hr-HR" dirty="0" smtClean="0"/>
              <a:t>usne su razvučene, a jezik je na donjem nepcu.</a:t>
            </a:r>
          </a:p>
          <a:p>
            <a:pPr marL="0" indent="0">
              <a:buNone/>
            </a:pPr>
            <a:r>
              <a:rPr lang="hr-HR" u="sng" dirty="0" smtClean="0">
                <a:solidFill>
                  <a:srgbClr val="FF0000"/>
                </a:solidFill>
              </a:rPr>
              <a:t>POVEZNICA NA ZADATAK</a:t>
            </a:r>
            <a:r>
              <a:rPr lang="hr-HR" dirty="0" smtClean="0"/>
              <a:t>:</a:t>
            </a:r>
          </a:p>
          <a:p>
            <a:pPr marL="0" indent="0">
              <a:buNone/>
            </a:pPr>
            <a:r>
              <a:rPr lang="hr-HR" dirty="0" smtClean="0"/>
              <a:t>https://www.ucilica.net/odabir-vjezbe/hrvatski-jezik/hrvatski-jezik-4-r-os/c-ili-c-4-r</a:t>
            </a:r>
          </a:p>
          <a:p>
            <a:endParaRPr lang="hr-HR" dirty="0" smtClean="0"/>
          </a:p>
          <a:p>
            <a:r>
              <a:rPr lang="hr-HR" u="sng" dirty="0" smtClean="0">
                <a:solidFill>
                  <a:srgbClr val="FF0000"/>
                </a:solidFill>
              </a:rPr>
              <a:t>UPUTE ZA RJEŠAVANJE DRUGOG ZADATKA:</a:t>
            </a:r>
          </a:p>
          <a:p>
            <a:pPr marL="0" indent="0">
              <a:buNone/>
            </a:pPr>
            <a:r>
              <a:rPr lang="hr-HR" dirty="0" smtClean="0"/>
              <a:t>U svakom redu nalazi se po jedna riječ s prazninama. U prazninu ispravno upišite DŽ ili Đ.</a:t>
            </a:r>
          </a:p>
          <a:p>
            <a:pPr marL="0" indent="0">
              <a:buNone/>
            </a:pPr>
            <a:r>
              <a:rPr lang="hr-HR" u="sng" dirty="0" smtClean="0">
                <a:solidFill>
                  <a:srgbClr val="FF0000"/>
                </a:solidFill>
              </a:rPr>
              <a:t>POVEZNICA NA ZADATAK:</a:t>
            </a:r>
          </a:p>
          <a:p>
            <a:pPr marL="0" indent="0">
              <a:buNone/>
            </a:pPr>
            <a:r>
              <a:rPr lang="hr-HR" dirty="0" smtClean="0"/>
              <a:t>https://www.ucilica.net/odabir-vjezbe/hrvatski-jezik/hrvatski-jezik-4-r-os/dz-ili-d-4-r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52935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97626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025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OTVORI </a:t>
            </a:r>
            <a:r>
              <a:rPr lang="hr-HR" b="1" u="sng" dirty="0" smtClean="0">
                <a:solidFill>
                  <a:schemeClr val="accent1">
                    <a:lumMod val="75000"/>
                  </a:schemeClr>
                </a:solidFill>
              </a:rPr>
              <a:t>RADNU BILJEŽNICU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hr-HR" dirty="0" smtClean="0"/>
              <a:t>MOJ SRETNI BROJ NA STRANICU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107. I 108. </a:t>
            </a:r>
            <a:r>
              <a:rPr lang="hr-HR" dirty="0" smtClean="0"/>
              <a:t>TE IH RIJEŠI. </a:t>
            </a:r>
          </a:p>
          <a:p>
            <a:endParaRPr lang="hr-HR" dirty="0"/>
          </a:p>
          <a:p>
            <a:r>
              <a:rPr lang="hr-HR" dirty="0" smtClean="0"/>
              <a:t>ZA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DOMAĆU ZADAĆU</a:t>
            </a:r>
            <a:r>
              <a:rPr lang="hr-HR" dirty="0" smtClean="0"/>
              <a:t> RIJEŠI </a:t>
            </a:r>
            <a:r>
              <a:rPr lang="hr-HR" b="1" dirty="0" smtClean="0">
                <a:solidFill>
                  <a:schemeClr val="accent1">
                    <a:lumMod val="75000"/>
                  </a:schemeClr>
                </a:solidFill>
              </a:rPr>
              <a:t>109</a:t>
            </a:r>
            <a:r>
              <a:rPr lang="hr-HR" dirty="0" smtClean="0"/>
              <a:t>. STRANICU!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0157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OTVORI 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364" y="365125"/>
            <a:ext cx="10760404" cy="600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393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3996" y="623454"/>
            <a:ext cx="9989846" cy="4805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522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764" y="207818"/>
            <a:ext cx="11326091" cy="596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80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0341" y="365125"/>
            <a:ext cx="5555288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244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200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6.5.2020. </vt:lpstr>
      <vt:lpstr>   HRVATSKI JEZIK</vt:lpstr>
      <vt:lpstr>Izgovor i pisanje č, ć, dž, đ, lj, nj, ije/je/e/i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DOD - Ljepote Slavonije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Nika</dc:creator>
  <cp:lastModifiedBy>Nika</cp:lastModifiedBy>
  <cp:revision>6</cp:revision>
  <dcterms:created xsi:type="dcterms:W3CDTF">2020-05-05T14:10:44Z</dcterms:created>
  <dcterms:modified xsi:type="dcterms:W3CDTF">2020-05-05T18:54:05Z</dcterms:modified>
</cp:coreProperties>
</file>