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65" r:id="rId3"/>
    <p:sldId id="268" r:id="rId4"/>
    <p:sldId id="261" r:id="rId5"/>
    <p:sldId id="262" r:id="rId6"/>
    <p:sldId id="264" r:id="rId7"/>
    <p:sldId id="269" r:id="rId8"/>
    <p:sldId id="266" r:id="rId9"/>
    <p:sldId id="270" r:id="rId10"/>
    <p:sldId id="257" r:id="rId11"/>
    <p:sldId id="258" r:id="rId12"/>
    <p:sldId id="263" r:id="rId13"/>
    <p:sldId id="25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7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225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6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9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83718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835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090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6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4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52818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102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7.5.2020.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4.C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84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2427" y="2905991"/>
            <a:ext cx="3683693" cy="13208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PAŽLJIVO PROČITAJ!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528" y="60036"/>
            <a:ext cx="4704781" cy="658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1209" y="1482437"/>
            <a:ext cx="4713215" cy="402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 PLOČE – prepiši u bilježnicu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8183" y="1930400"/>
            <a:ext cx="4969524" cy="335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2592" y="2105891"/>
            <a:ext cx="4156364" cy="1190927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ODGOVORE ZAPIŠI U BILJŽNICU</a:t>
            </a:r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718" y="3770963"/>
            <a:ext cx="4524375" cy="1533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86" y="587086"/>
            <a:ext cx="5088345" cy="303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596" y="3106883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hr-HR" dirty="0"/>
              <a:t>Vrijedno računaj, piši i vježbaj!</a:t>
            </a:r>
            <a:br>
              <a:rPr lang="hr-HR" dirty="0"/>
            </a:br>
            <a:r>
              <a:rPr lang="hr-HR" dirty="0"/>
              <a:t>Voli Vas učiteljica Ines!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6342" y="3106883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8315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49644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Dragi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moji četvrtaši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marL="0" indent="0">
              <a:buNone/>
            </a:pP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Kraj tjedna se bliži, pa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krenimo u nove izazove. 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Sve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znate: tablica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, prezentacija je tu, budite točni, uredni ...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				a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poslije odmor i zabava.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042" y="1420091"/>
            <a:ext cx="8596668" cy="1320800"/>
          </a:xfrm>
        </p:spPr>
        <p:txBody>
          <a:bodyPr/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HRVATSKI JEZIK 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845" y="2740891"/>
            <a:ext cx="3397828" cy="333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5781" y="1659083"/>
            <a:ext cx="4133657" cy="90747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HRVATSKI JEZIK </a:t>
            </a:r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2609" y="271938"/>
            <a:ext cx="6051835" cy="627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591" y="2081285"/>
            <a:ext cx="4707082" cy="1499755"/>
          </a:xfrm>
        </p:spPr>
        <p:txBody>
          <a:bodyPr>
            <a:noAutofit/>
          </a:bodyPr>
          <a:lstStyle/>
          <a:p>
            <a:r>
              <a:rPr lang="hr-HR" sz="2400" dirty="0" smtClean="0"/>
              <a:t>NAPIŠI </a:t>
            </a:r>
            <a:r>
              <a:rPr lang="hr-HR" sz="2400" u="sng" dirty="0" smtClean="0"/>
              <a:t>NASLOV I IME AUTORA</a:t>
            </a:r>
            <a:r>
              <a:rPr lang="hr-HR" sz="2400" dirty="0" smtClean="0"/>
              <a:t> U BILJEŽNICU. 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ODGOVORE NA PITANJA ZAPIŠI U BILJEŽNICU. </a:t>
            </a:r>
            <a:endParaRPr lang="hr-HR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5045" y="261742"/>
            <a:ext cx="5140037" cy="604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1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DOMAĆA ZADAĆA</a:t>
            </a:r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0715" y="382385"/>
            <a:ext cx="4405747" cy="621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3108" y="535779"/>
            <a:ext cx="8596668" cy="132080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MATEMATIKA 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84" y="2211831"/>
            <a:ext cx="3980483" cy="3980483"/>
          </a:xfrm>
        </p:spPr>
      </p:pic>
    </p:spTree>
    <p:extLst>
      <p:ext uri="{BB962C8B-B14F-4D97-AF65-F5344CB8AC3E}">
        <p14:creationId xmlns:p14="http://schemas.microsoft.com/office/powerpoint/2010/main" val="41778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OTVORI RADNU BILJEŽNICU </a:t>
            </a:r>
            <a:r>
              <a:rPr lang="pl-PL" u="sng" dirty="0"/>
              <a:t>MOJ SRETNI BROJ </a:t>
            </a:r>
            <a:r>
              <a:rPr lang="pl-PL" dirty="0"/>
              <a:t>NA STRANICU </a:t>
            </a:r>
            <a:r>
              <a:rPr lang="pl-PL" u="sng" dirty="0" smtClean="0"/>
              <a:t>110.</a:t>
            </a:r>
            <a:r>
              <a:rPr lang="pl-PL" dirty="0" smtClean="0"/>
              <a:t> TE </a:t>
            </a:r>
            <a:r>
              <a:rPr lang="pl-PL" dirty="0"/>
              <a:t>IH RIJEŠI.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470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 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47" y="1610592"/>
            <a:ext cx="2476062" cy="4849448"/>
          </a:xfrm>
        </p:spPr>
      </p:pic>
    </p:spTree>
    <p:extLst>
      <p:ext uri="{BB962C8B-B14F-4D97-AF65-F5344CB8AC3E}">
        <p14:creationId xmlns:p14="http://schemas.microsoft.com/office/powerpoint/2010/main" val="10809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630</TotalTime>
  <Words>86</Words>
  <Application>Microsoft Office PowerPoint</Application>
  <PresentationFormat>Widescreen</PresentationFormat>
  <Paragraphs>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Impact</vt:lpstr>
      <vt:lpstr>Wingdings</vt:lpstr>
      <vt:lpstr>Badge</vt:lpstr>
      <vt:lpstr>7.5.2020.</vt:lpstr>
      <vt:lpstr>PowerPoint Presentation</vt:lpstr>
      <vt:lpstr>HRVATSKI JEZIK </vt:lpstr>
      <vt:lpstr>HRVATSKI JEZIK </vt:lpstr>
      <vt:lpstr>NAPIŠI NASLOV I IME AUTORA U BILJEŽNICU.   ODGOVORE NA PITANJA ZAPIŠI U BILJEŽNICU. </vt:lpstr>
      <vt:lpstr>DOMAĆA ZADAĆA</vt:lpstr>
      <vt:lpstr>MATEMATIKA </vt:lpstr>
      <vt:lpstr>Matematika </vt:lpstr>
      <vt:lpstr>PRIRODA I DRUŠTVO </vt:lpstr>
      <vt:lpstr>PAŽLJIVO PROČITAJ!</vt:lpstr>
      <vt:lpstr>PowerPoint Presentation</vt:lpstr>
      <vt:lpstr>PLAN PLOČE – prepiši u bilježnicu</vt:lpstr>
      <vt:lpstr>ODGOVORE ZAPIŠI U BILJŽNICU</vt:lpstr>
      <vt:lpstr>Vrijedno računaj, piši i vježbaj! Voli Vas učiteljica Ines!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7.5.2020.</dc:title>
  <dc:creator>Nika</dc:creator>
  <cp:lastModifiedBy>Nika</cp:lastModifiedBy>
  <cp:revision>10</cp:revision>
  <dcterms:created xsi:type="dcterms:W3CDTF">2020-05-06T09:34:27Z</dcterms:created>
  <dcterms:modified xsi:type="dcterms:W3CDTF">2020-05-06T20:04:47Z</dcterms:modified>
</cp:coreProperties>
</file>