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67" r:id="rId3"/>
    <p:sldId id="257" r:id="rId4"/>
    <p:sldId id="258" r:id="rId5"/>
    <p:sldId id="266" r:id="rId6"/>
    <p:sldId id="260" r:id="rId7"/>
    <p:sldId id="259" r:id="rId8"/>
    <p:sldId id="262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071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5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403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42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1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075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618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858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8.5.2020.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22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7318" y="2463300"/>
            <a:ext cx="4291445" cy="2888018"/>
          </a:xfrm>
        </p:spPr>
        <p:txBody>
          <a:bodyPr>
            <a:normAutofit/>
          </a:bodyPr>
          <a:lstStyle/>
          <a:p>
            <a:r>
              <a:rPr lang="hr-HR" dirty="0" smtClean="0"/>
              <a:t>Odgovore zapiši u bilježnicu! 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571" y="1094510"/>
            <a:ext cx="647417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0381" y="1707572"/>
            <a:ext cx="3792683" cy="14859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Ne zaboravi reći mami koliko ju voliš!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054" y="893617"/>
            <a:ext cx="6723163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400300"/>
            <a:ext cx="9601200" cy="3581400"/>
          </a:xfrm>
        </p:spPr>
        <p:txBody>
          <a:bodyPr>
            <a:noAutofit/>
          </a:bodyPr>
          <a:lstStyle/>
          <a:p>
            <a:r>
              <a:rPr lang="hr-HR" sz="2400" dirty="0"/>
              <a:t>Dragi moji,</a:t>
            </a:r>
          </a:p>
          <a:p>
            <a:pPr marL="0" indent="0">
              <a:buNone/>
            </a:pPr>
            <a:r>
              <a:rPr lang="hr-HR" sz="2400" dirty="0" smtClean="0"/>
              <a:t>još </a:t>
            </a:r>
            <a:r>
              <a:rPr lang="hr-HR" sz="2400" dirty="0"/>
              <a:t>je jedan petak pred nama.</a:t>
            </a:r>
          </a:p>
          <a:p>
            <a:pPr marL="0" indent="0">
              <a:buNone/>
            </a:pPr>
            <a:r>
              <a:rPr lang="hr-HR" sz="2400" dirty="0" smtClean="0"/>
              <a:t>Jučer </a:t>
            </a:r>
            <a:r>
              <a:rPr lang="hr-HR" sz="2400" dirty="0"/>
              <a:t>ste </a:t>
            </a:r>
            <a:r>
              <a:rPr lang="hr-HR" sz="2400" dirty="0" smtClean="0"/>
              <a:t>vrijedno radil pa </a:t>
            </a:r>
            <a:r>
              <a:rPr lang="hr-HR" sz="2400" dirty="0"/>
              <a:t>danas imate laganiji dan</a:t>
            </a:r>
            <a:r>
              <a:rPr lang="hr-HR" sz="2400" dirty="0" smtClean="0"/>
              <a:t>.</a:t>
            </a:r>
            <a:endParaRPr lang="hr-HR" sz="2400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981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038" y="103909"/>
            <a:ext cx="4995574" cy="64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8" y="441666"/>
            <a:ext cx="4623954" cy="1688470"/>
          </a:xfrm>
        </p:spPr>
        <p:txBody>
          <a:bodyPr>
            <a:normAutofit fontScale="90000"/>
          </a:bodyPr>
          <a:lstStyle/>
          <a:p>
            <a:r>
              <a:rPr lang="hr-HR" u="sng" dirty="0" smtClean="0">
                <a:solidFill>
                  <a:srgbClr val="0070C0"/>
                </a:solidFill>
              </a:rPr>
              <a:t>Nacrtaj</a:t>
            </a:r>
            <a:r>
              <a:rPr lang="hr-HR" dirty="0" smtClean="0"/>
              <a:t> cvijet u bilježnicu i </a:t>
            </a:r>
            <a:r>
              <a:rPr lang="hr-HR" u="sng" dirty="0" smtClean="0">
                <a:solidFill>
                  <a:srgbClr val="0070C0"/>
                </a:solidFill>
              </a:rPr>
              <a:t>napiši</a:t>
            </a:r>
            <a:r>
              <a:rPr lang="hr-HR" dirty="0" smtClean="0"/>
              <a:t> što je majka učinila s kojom laticom. 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192" y="441666"/>
            <a:ext cx="4479770" cy="600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77" y="1465118"/>
            <a:ext cx="9601200" cy="1485900"/>
          </a:xfrm>
        </p:spPr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77" y="2306782"/>
            <a:ext cx="6991323" cy="16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i društvo – Ovisnosti ugrožavaju život!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6000"/>
            <a:ext cx="5283591" cy="40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590" y="738410"/>
            <a:ext cx="4888530" cy="892963"/>
          </a:xfrm>
        </p:spPr>
        <p:txBody>
          <a:bodyPr/>
          <a:lstStyle/>
          <a:p>
            <a:r>
              <a:rPr lang="hr-HR" dirty="0" smtClean="0"/>
              <a:t>Pažljivo pročitaj!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37" y="93518"/>
            <a:ext cx="5176772" cy="66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50" y="1548246"/>
            <a:ext cx="5685729" cy="3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88" y="592937"/>
            <a:ext cx="7913183" cy="12808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Prepiši </a:t>
            </a:r>
            <a:r>
              <a:rPr lang="hr-HR" u="sng" dirty="0" smtClean="0"/>
              <a:t>plan ploče </a:t>
            </a:r>
            <a:r>
              <a:rPr lang="hr-HR" dirty="0" smtClean="0"/>
              <a:t>u bilježnici te ispod </a:t>
            </a:r>
            <a:r>
              <a:rPr lang="hr-HR" u="sng" dirty="0" smtClean="0"/>
              <a:t>nacrtaj. </a:t>
            </a:r>
            <a:endParaRPr lang="hr-HR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384" y="2060863"/>
            <a:ext cx="806138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434</TotalTime>
  <Words>74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8.5.2020.</vt:lpstr>
      <vt:lpstr>PowerPoint Presentation</vt:lpstr>
      <vt:lpstr>Hrvatski jezik </vt:lpstr>
      <vt:lpstr>Nacrtaj cvijet u bilježnicu i napiši što je majka učinila s kojom laticom.  </vt:lpstr>
      <vt:lpstr>DOMAĆA ZADAĆA</vt:lpstr>
      <vt:lpstr>Priroda i društvo – Ovisnosti ugrožavaju život!</vt:lpstr>
      <vt:lpstr>Pažljivo pročitaj!</vt:lpstr>
      <vt:lpstr>PowerPoint Presentation</vt:lpstr>
      <vt:lpstr>Prepiši plan ploče u bilježnici te ispod nacrtaj. </vt:lpstr>
      <vt:lpstr>Odgovore zapiši u bilježnicu! </vt:lpstr>
      <vt:lpstr>Ne zaboravi reći mami koliko ju voliš!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9</cp:revision>
  <dcterms:created xsi:type="dcterms:W3CDTF">2020-05-07T12:56:05Z</dcterms:created>
  <dcterms:modified xsi:type="dcterms:W3CDTF">2020-05-07T20:10:48Z</dcterms:modified>
</cp:coreProperties>
</file>