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81" r:id="rId6"/>
    <p:sldId id="263" r:id="rId7"/>
    <p:sldId id="273" r:id="rId8"/>
    <p:sldId id="264" r:id="rId9"/>
    <p:sldId id="274" r:id="rId10"/>
    <p:sldId id="265" r:id="rId11"/>
    <p:sldId id="275" r:id="rId12"/>
    <p:sldId id="276" r:id="rId13"/>
    <p:sldId id="277" r:id="rId14"/>
    <p:sldId id="278" r:id="rId15"/>
    <p:sldId id="272" r:id="rId16"/>
    <p:sldId id="271" r:id="rId17"/>
    <p:sldId id="269" r:id="rId18"/>
    <p:sldId id="279" r:id="rId1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6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23034-76E3-4434-BC51-0E5A8C9B56BA}" type="datetimeFigureOut">
              <a:rPr lang="hr-HR" smtClean="0"/>
              <a:t>11.5.2020.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9BA29-24FE-408A-BAB7-3E9A1E5E312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0961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23034-76E3-4434-BC51-0E5A8C9B56BA}" type="datetimeFigureOut">
              <a:rPr lang="hr-HR" smtClean="0"/>
              <a:t>11.5.2020.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9BA29-24FE-408A-BAB7-3E9A1E5E312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8975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23034-76E3-4434-BC51-0E5A8C9B56BA}" type="datetimeFigureOut">
              <a:rPr lang="hr-HR" smtClean="0"/>
              <a:t>11.5.2020.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9BA29-24FE-408A-BAB7-3E9A1E5E312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79635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23034-76E3-4434-BC51-0E5A8C9B56BA}" type="datetimeFigureOut">
              <a:rPr lang="hr-HR" smtClean="0"/>
              <a:t>11.5.2020.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9BA29-24FE-408A-BAB7-3E9A1E5E312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9558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23034-76E3-4434-BC51-0E5A8C9B56BA}" type="datetimeFigureOut">
              <a:rPr lang="hr-HR" smtClean="0"/>
              <a:t>11.5.2020.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9BA29-24FE-408A-BAB7-3E9A1E5E312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44288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23034-76E3-4434-BC51-0E5A8C9B56BA}" type="datetimeFigureOut">
              <a:rPr lang="hr-HR" smtClean="0"/>
              <a:t>11.5.2020.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9BA29-24FE-408A-BAB7-3E9A1E5E312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38467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23034-76E3-4434-BC51-0E5A8C9B56BA}" type="datetimeFigureOut">
              <a:rPr lang="hr-HR" smtClean="0"/>
              <a:t>11.5.2020.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9BA29-24FE-408A-BAB7-3E9A1E5E312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5703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23034-76E3-4434-BC51-0E5A8C9B56BA}" type="datetimeFigureOut">
              <a:rPr lang="hr-HR" smtClean="0"/>
              <a:t>11.5.2020.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9BA29-24FE-408A-BAB7-3E9A1E5E312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6235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23034-76E3-4434-BC51-0E5A8C9B56BA}" type="datetimeFigureOut">
              <a:rPr lang="hr-HR" smtClean="0"/>
              <a:t>11.5.2020.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9BA29-24FE-408A-BAB7-3E9A1E5E312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403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23034-76E3-4434-BC51-0E5A8C9B56BA}" type="datetimeFigureOut">
              <a:rPr lang="hr-HR" smtClean="0"/>
              <a:t>11.5.2020.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9BA29-24FE-408A-BAB7-3E9A1E5E312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2392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23034-76E3-4434-BC51-0E5A8C9B56BA}" type="datetimeFigureOut">
              <a:rPr lang="hr-HR" smtClean="0"/>
              <a:t>11.5.2020.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9BA29-24FE-408A-BAB7-3E9A1E5E312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157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23034-76E3-4434-BC51-0E5A8C9B56BA}" type="datetimeFigureOut">
              <a:rPr lang="hr-HR" smtClean="0"/>
              <a:t>11.5.2020.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9BA29-24FE-408A-BAB7-3E9A1E5E312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4907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12.5.2020.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4.C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91886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75" y="2266950"/>
            <a:ext cx="542925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986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815461" cy="44433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78181" y="5121670"/>
            <a:ext cx="74398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https://wordwall.net/hr/resource/1088944/matematika/vi%c5%a1ekratnici-brojeva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4307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84641" cy="38951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18410" y="4707083"/>
            <a:ext cx="93310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600" dirty="0" smtClean="0"/>
              <a:t>https://www.youtube.com/watch?v=5QJYwArOsyI&amp;t=4s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1187312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094664" cy="497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703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20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76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/>
              <a:t>GLAZBENA KULTURA</a:t>
            </a:r>
            <a:endParaRPr lang="hr-HR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500" y="1690688"/>
            <a:ext cx="10983191" cy="460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107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7518" y="292389"/>
            <a:ext cx="8388927" cy="41433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20773214">
            <a:off x="6483927" y="4789053"/>
            <a:ext cx="5476009" cy="180917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dirty="0" smtClean="0"/>
              <a:t>Poslušaj  video, napiši naslov, napravi zadatak.  </a:t>
            </a:r>
            <a:endParaRPr lang="hr-HR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12343">
            <a:off x="379326" y="403437"/>
            <a:ext cx="5116446" cy="103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3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3150" y="87818"/>
            <a:ext cx="2228850" cy="53306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9573" y="1368424"/>
            <a:ext cx="10515600" cy="4938857"/>
          </a:xfrm>
        </p:spPr>
        <p:txBody>
          <a:bodyPr>
            <a:normAutofit fontScale="77500" lnSpcReduction="20000"/>
          </a:bodyPr>
          <a:lstStyle/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https://meduza.carnet.hr/index.php/media/watch/15592</a:t>
            </a:r>
            <a:endParaRPr lang="hr-H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529" y="890624"/>
            <a:ext cx="6244936" cy="32405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231329" cy="532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082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515600" cy="247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309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" y="209550"/>
            <a:ext cx="11410950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63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" y="209550"/>
            <a:ext cx="11410950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451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42707" cy="585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773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95055" y="1853623"/>
            <a:ext cx="6404263" cy="2915804"/>
          </a:xfrm>
        </p:spPr>
        <p:txBody>
          <a:bodyPr/>
          <a:lstStyle/>
          <a:p>
            <a:r>
              <a:rPr lang="hr-HR" dirty="0" smtClean="0"/>
              <a:t>Napiši naslov priče u bilježnicu.</a:t>
            </a:r>
          </a:p>
          <a:p>
            <a:r>
              <a:rPr lang="hr-HR" dirty="0" smtClean="0"/>
              <a:t>Prepiši točnim </a:t>
            </a:r>
            <a:r>
              <a:rPr lang="hr-HR" b="1" u="sng" dirty="0" smtClean="0">
                <a:solidFill>
                  <a:srgbClr val="FF0000"/>
                </a:solidFill>
              </a:rPr>
              <a:t>redoslijedom radnju priče. </a:t>
            </a:r>
          </a:p>
          <a:p>
            <a:r>
              <a:rPr lang="hr-HR" dirty="0" smtClean="0"/>
              <a:t>Napiši koji </a:t>
            </a:r>
            <a:r>
              <a:rPr lang="hr-HR" dirty="0" smtClean="0">
                <a:solidFill>
                  <a:srgbClr val="FF0000"/>
                </a:solidFill>
              </a:rPr>
              <a:t>brojevi</a:t>
            </a:r>
            <a:r>
              <a:rPr lang="hr-HR" dirty="0" smtClean="0"/>
              <a:t> pripadaju </a:t>
            </a:r>
            <a:r>
              <a:rPr lang="hr-HR" dirty="0" smtClean="0">
                <a:solidFill>
                  <a:srgbClr val="FF0000"/>
                </a:solidFill>
              </a:rPr>
              <a:t>uvodu, zapletu i raspletu</a:t>
            </a:r>
            <a:r>
              <a:rPr lang="hr-HR" dirty="0" smtClean="0"/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17248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576" y="1"/>
            <a:ext cx="12206576" cy="60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245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146" y="2306907"/>
            <a:ext cx="8234795" cy="382329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51291" y="490744"/>
            <a:ext cx="74979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600" b="1" dirty="0" smtClean="0">
                <a:solidFill>
                  <a:srgbClr val="0070C0"/>
                </a:solidFill>
              </a:rPr>
              <a:t>PONOVIMO</a:t>
            </a:r>
          </a:p>
          <a:p>
            <a:r>
              <a:rPr lang="hr-HR" sz="3600" dirty="0" smtClean="0"/>
              <a:t>PREPIŠI TOČNO U BILJEŽNICU!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1761889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12" y="185737"/>
            <a:ext cx="11458575" cy="6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537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263" y="182598"/>
            <a:ext cx="11461473" cy="64928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434" y="1054402"/>
            <a:ext cx="7145131" cy="474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300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52</Words>
  <Application>Microsoft Office PowerPoint</Application>
  <PresentationFormat>Widescreen</PresentationFormat>
  <Paragraphs>24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12.5.2020.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GLAZBENA KULTURA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Nika</dc:creator>
  <cp:lastModifiedBy>Nika</cp:lastModifiedBy>
  <cp:revision>11</cp:revision>
  <dcterms:created xsi:type="dcterms:W3CDTF">2020-05-11T08:09:59Z</dcterms:created>
  <dcterms:modified xsi:type="dcterms:W3CDTF">2020-05-11T21:12:55Z</dcterms:modified>
</cp:coreProperties>
</file>