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87" r:id="rId3"/>
    <p:sldId id="259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</p:sldIdLst>
  <p:sldSz cx="9144000" cy="5143500" type="screen16x9"/>
  <p:notesSz cx="6858000" cy="9144000"/>
  <p:embeddedFontLst>
    <p:embeddedFont>
      <p:font typeface="Muli Regular" panose="020B0604020202020204" charset="-18"/>
      <p:regular r:id="rId16"/>
      <p:bold r:id="rId17"/>
      <p:italic r:id="rId18"/>
      <p:boldItalic r:id="rId19"/>
    </p:embeddedFont>
    <p:embeddedFont>
      <p:font typeface="Amatic SC" panose="020B0604020202020204" charset="-79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977D64-C2EF-466F-8260-9520C8857CE3}">
  <a:tblStyle styleId="{71977D64-C2EF-466F-8260-9520C8857C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128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8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95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pgDP-c1U3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19.5.2020.</a:t>
            </a:r>
            <a:br>
              <a:rPr lang="hr-HR" dirty="0" smtClean="0"/>
            </a:br>
            <a:r>
              <a:rPr lang="hr-HR" dirty="0" smtClean="0"/>
              <a:t>4.c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605" y="555109"/>
            <a:ext cx="7363500" cy="857400"/>
          </a:xfrm>
        </p:spPr>
        <p:txBody>
          <a:bodyPr/>
          <a:lstStyle/>
          <a:p>
            <a:r>
              <a:rPr lang="hr-HR" dirty="0" smtClean="0"/>
              <a:t>DOMAĆA ZADAĆA - </a:t>
            </a:r>
            <a:r>
              <a:rPr lang="pl-PL" dirty="0"/>
              <a:t>SPOJI PAROVE I PREPIŠI U BILJEŽNICU</a:t>
            </a:r>
            <a:br>
              <a:rPr lang="pl-PL" dirty="0"/>
            </a:b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72" y="1916661"/>
            <a:ext cx="6236749" cy="23044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495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99"/>
            <a:ext cx="9144000" cy="51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8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369" y="1391133"/>
            <a:ext cx="7363500" cy="3604816"/>
          </a:xfrm>
        </p:spPr>
        <p:txBody>
          <a:bodyPr/>
          <a:lstStyle/>
          <a:p>
            <a:r>
              <a:rPr lang="hr-HR" dirty="0"/>
              <a:t>Danas dijelimo višeznamenkaste brojeve dvoznamenkastim. </a:t>
            </a:r>
          </a:p>
          <a:p>
            <a:endParaRPr lang="hr-HR" dirty="0" smtClean="0"/>
          </a:p>
          <a:p>
            <a:r>
              <a:rPr lang="hr-HR" dirty="0" smtClean="0"/>
              <a:t>Ponoviti ćemo dijeljenje kroz listić. Listić je u prilogu.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321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0"/>
            <a:ext cx="9144000" cy="51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5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8" y="642850"/>
            <a:ext cx="7363500" cy="857400"/>
          </a:xfrm>
        </p:spPr>
        <p:txBody>
          <a:bodyPr/>
          <a:lstStyle/>
          <a:p>
            <a:r>
              <a:rPr lang="hr-HR" sz="5400" dirty="0" smtClean="0"/>
              <a:t>Glazbena kultura </a:t>
            </a:r>
            <a:endParaRPr lang="hr-HR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201" y="1697050"/>
            <a:ext cx="7363500" cy="3021000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NOTA PO NOTA </a:t>
            </a:r>
            <a:r>
              <a:rPr lang="hr-HR" dirty="0" smtClean="0"/>
              <a:t>  pogledaj video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26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1150459" y="3530130"/>
            <a:ext cx="65937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 smtClean="0">
                <a:solidFill>
                  <a:srgbClr val="C3CED9"/>
                </a:solidFill>
              </a:rPr>
              <a:t>HRVATSKI JEZIK</a:t>
            </a:r>
            <a:endParaRPr sz="3600" dirty="0">
              <a:solidFill>
                <a:srgbClr val="C3CED9"/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82" name="Google Shape;82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656" y="1370810"/>
            <a:ext cx="1915800" cy="191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8" y="754614"/>
            <a:ext cx="4113962" cy="3867261"/>
          </a:xfrm>
        </p:spPr>
        <p:txBody>
          <a:bodyPr/>
          <a:lstStyle/>
          <a:p>
            <a:r>
              <a:rPr lang="hr-HR" dirty="0"/>
              <a:t>NAPIŠI NASLOV : </a:t>
            </a:r>
            <a:br>
              <a:rPr lang="hr-HR" dirty="0"/>
            </a:br>
            <a:r>
              <a:rPr lang="hr-HR" sz="3600" u="sng" dirty="0">
                <a:solidFill>
                  <a:schemeClr val="accent2">
                    <a:lumMod val="75000"/>
                  </a:schemeClr>
                </a:solidFill>
              </a:rPr>
              <a:t>KNJIŽEVNI JEZIK I ZVIČAJNI GOVOR</a:t>
            </a:r>
            <a:r>
              <a:rPr lang="hr-HR" sz="3600" u="sng" dirty="0"/>
              <a:t/>
            </a:r>
            <a:br>
              <a:rPr lang="hr-HR" sz="3600" u="sng" dirty="0"/>
            </a:br>
            <a:r>
              <a:rPr lang="hr-HR" sz="3600" u="sng" dirty="0"/>
              <a:t/>
            </a:r>
            <a:br>
              <a:rPr lang="hr-HR" sz="3600" u="sng" dirty="0"/>
            </a:br>
            <a:r>
              <a:rPr lang="hr-HR" dirty="0"/>
              <a:t>PROČITAJ TEKSTOVE </a:t>
            </a:r>
            <a:br>
              <a:rPr lang="hr-HR" dirty="0"/>
            </a:br>
            <a:r>
              <a:rPr lang="hr-HR" dirty="0"/>
              <a:t>I </a:t>
            </a:r>
            <a:r>
              <a:rPr lang="hr-HR" u="sng" dirty="0">
                <a:solidFill>
                  <a:schemeClr val="accent2">
                    <a:lumMod val="75000"/>
                  </a:schemeClr>
                </a:solidFill>
              </a:rPr>
              <a:t>USMENO</a:t>
            </a:r>
            <a:r>
              <a:rPr lang="hr-HR" dirty="0"/>
              <a:t> ODGOVORI </a:t>
            </a:r>
            <a:br>
              <a:rPr lang="hr-HR" dirty="0"/>
            </a:br>
            <a:r>
              <a:rPr lang="hr-HR" dirty="0"/>
              <a:t>NA PITANJA</a:t>
            </a:r>
            <a:br>
              <a:rPr lang="hr-HR" dirty="0"/>
            </a:b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933" y="205975"/>
            <a:ext cx="3577685" cy="4708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34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903" y="262639"/>
            <a:ext cx="3643217" cy="46522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4624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936" y="281133"/>
            <a:ext cx="3322806" cy="46337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06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00" y="1957253"/>
            <a:ext cx="2642609" cy="857400"/>
          </a:xfrm>
        </p:spPr>
        <p:txBody>
          <a:bodyPr/>
          <a:lstStyle/>
          <a:p>
            <a:r>
              <a:rPr lang="hr-HR" sz="4800" u="sng" dirty="0" smtClean="0"/>
              <a:t>PROČITAJ I PROUČI</a:t>
            </a:r>
            <a:endParaRPr lang="hr-HR" sz="48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0655"/>
            <a:ext cx="3998438" cy="44294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434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09" y="1901770"/>
            <a:ext cx="2243598" cy="1306941"/>
          </a:xfrm>
        </p:spPr>
        <p:txBody>
          <a:bodyPr/>
          <a:lstStyle/>
          <a:p>
            <a:r>
              <a:rPr lang="hr-HR" dirty="0" smtClean="0"/>
              <a:t>SPOJI PAROVE I PREPIŠI U BILJEŽNICU 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475" y="1380102"/>
            <a:ext cx="4702761" cy="26258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3957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42912"/>
            <a:ext cx="8420100" cy="42576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9447788"/>
      </p:ext>
    </p:extLst>
  </p:cSld>
  <p:clrMapOvr>
    <a:masterClrMapping/>
  </p:clrMapOvr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60</Words>
  <Application>Microsoft Office PowerPoint</Application>
  <PresentationFormat>On-screen Show (16:9)</PresentationFormat>
  <Paragraphs>22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Muli Regular</vt:lpstr>
      <vt:lpstr>Amatic SC</vt:lpstr>
      <vt:lpstr>Quickly template</vt:lpstr>
      <vt:lpstr>19.5.2020. 4.c</vt:lpstr>
      <vt:lpstr>Glazbena kultura </vt:lpstr>
      <vt:lpstr>HRVATSKI JEZIK</vt:lpstr>
      <vt:lpstr>NAPIŠI NASLOV :  KNJIŽEVNI JEZIK I ZVIČAJNI GOVOR  PROČITAJ TEKSTOVE  I USMENO ODGOVORI  NA PITANJA </vt:lpstr>
      <vt:lpstr>PowerPoint Presentation</vt:lpstr>
      <vt:lpstr>PowerPoint Presentation</vt:lpstr>
      <vt:lpstr>PROČITAJ I PROUČI</vt:lpstr>
      <vt:lpstr>SPOJI PAROVE I PREPIŠI U BILJEŽNICU </vt:lpstr>
      <vt:lpstr>PowerPoint Presentation</vt:lpstr>
      <vt:lpstr>DOMAĆA ZADAĆA - SPOJI PAROVE I PREPIŠI U BILJEŽNICU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19.5.2020. 4.c</dc:title>
  <dc:creator>Nika</dc:creator>
  <cp:lastModifiedBy>Nika</cp:lastModifiedBy>
  <cp:revision>8</cp:revision>
  <dcterms:modified xsi:type="dcterms:W3CDTF">2020-05-18T19:59:01Z</dcterms:modified>
</cp:coreProperties>
</file>