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75" r:id="rId11"/>
    <p:sldId id="276" r:id="rId12"/>
    <p:sldId id="271" r:id="rId13"/>
    <p:sldId id="277" r:id="rId14"/>
    <p:sldId id="278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FD7"/>
    <a:srgbClr val="FFDC47"/>
    <a:srgbClr val="990099"/>
    <a:srgbClr val="FF4370"/>
    <a:srgbClr val="FE9202"/>
    <a:srgbClr val="FFF3E7"/>
    <a:srgbClr val="5EEC3C"/>
    <a:srgbClr val="CCCC00"/>
    <a:srgbClr val="FFCC66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77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16BEB-79F2-4C0A-8D5D-0DBF5ED5802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866CC-A6FC-49D6-BA7E-67B7990E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5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40935" y="1655520"/>
            <a:ext cx="3359510" cy="15270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8229" y="3487980"/>
            <a:ext cx="3512215" cy="122164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F8FD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E1365877-4628-48FD-AB8F-8E876BAF6A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246070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206799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73929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8FD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502815"/>
            <a:ext cx="6260905" cy="335835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246071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6634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6634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453B68-C963-4C37-B463-A7F17919596C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dobe.com/page/K2FEELRoVwo0z/?fbclid=IwAR0DdduYL6QSaD68y6FLOTzUmLZ7BMiK2TYjkdVTaxj3shZF0GtJhdIMOaU" TargetMode="External"/><Relationship Id="rId2" Type="http://schemas.openxmlformats.org/officeDocument/2006/relationships/hyperlink" Target="https://view.genial.ly/5eb1ba39fce0030d38268912/presentation-travnjak?fbclid=IwAR3PsOi4dMKljXEoI8mL8k-LOi_lXT0llnJzCf9zPacde28-Vq_-arZmE5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park.adobe.com/page/13L6eWWlhxcmD/?fbclid=IwAR3kYUoQElAcM86-fJjdrT8I_zb59DLdYyEBqvfV19sMKyBYDCdc5TTBWJ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M5UkJbJsbU" TargetMode="External"/><Relationship Id="rId2" Type="http://schemas.openxmlformats.org/officeDocument/2006/relationships/hyperlink" Target="https://www.youtube.com/watch?v=2Y5_wrQrXFk&amp;feature=youtu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21.5.2020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4.c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NASPIŠI NASLOV: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ŽIVOTNA ZAJEDNICA TRAVNJAKA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PAŽLJIVO PROUČI !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8229" y="205979"/>
            <a:ext cx="3512215" cy="465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45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555" y="172769"/>
            <a:ext cx="3655770" cy="489880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50478" y="216561"/>
            <a:ext cx="3665835" cy="48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40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4937" y="1503363"/>
            <a:ext cx="3454127" cy="320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67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Dodatni zadatak!!</a:t>
            </a:r>
          </a:p>
          <a:p>
            <a:pPr marL="0" indent="0">
              <a:buNone/>
            </a:pPr>
            <a:r>
              <a:rPr lang="hr-HR" dirty="0" smtClean="0"/>
              <a:t>Pogledaj prezentaciju i ponovi životinje i biljke travnjaka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>
                <a:hlinkClick r:id="rId2"/>
              </a:rPr>
              <a:t>TRAVNJAK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>
                <a:hlinkClick r:id="rId3"/>
              </a:rPr>
              <a:t>BILJKE TRAVNJAKA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>
                <a:hlinkClick r:id="rId4"/>
              </a:rPr>
              <a:t>ŽIVOTINJE TRAVNJAKA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526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410" y="1785144"/>
            <a:ext cx="6260905" cy="3358356"/>
          </a:xfrm>
        </p:spPr>
        <p:txBody>
          <a:bodyPr/>
          <a:lstStyle/>
          <a:p>
            <a:r>
              <a:rPr lang="hr-HR" dirty="0" smtClean="0"/>
              <a:t>POZDRAV DO SUTRA!</a:t>
            </a:r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PUSU VAM ŠALJE VAŠA </a:t>
            </a:r>
          </a:p>
          <a:p>
            <a:pPr marL="0" indent="0">
              <a:buNone/>
            </a:pPr>
            <a:r>
              <a:rPr lang="hr-HR" dirty="0" smtClean="0"/>
              <a:t>UČITELJICA INES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182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263" y="2122657"/>
            <a:ext cx="8245475" cy="19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9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671512"/>
            <a:ext cx="90963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965" y="1350110"/>
            <a:ext cx="8041137" cy="379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3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Klikni na poveznicu, poslušaj upute o gledanju animiranoga filma i pogledaj film </a:t>
            </a:r>
            <a:r>
              <a:rPr lang="hr-HR" dirty="0">
                <a:hlinkClick r:id="rId2"/>
              </a:rPr>
              <a:t>Crvena jabučica</a:t>
            </a:r>
            <a:r>
              <a:rPr lang="hr-HR" dirty="0"/>
              <a:t>. </a:t>
            </a:r>
          </a:p>
          <a:p>
            <a:r>
              <a:rPr lang="hr-HR" dirty="0">
                <a:hlinkClick r:id="rId3"/>
              </a:rPr>
              <a:t>Kako gledati animirani film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65" y="2877160"/>
            <a:ext cx="81724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10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946" y="1503363"/>
            <a:ext cx="6270108" cy="320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18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7580" y="1503363"/>
            <a:ext cx="6584750" cy="320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0360" y="1197405"/>
            <a:ext cx="5344676" cy="3817625"/>
          </a:xfrm>
        </p:spPr>
        <p:txBody>
          <a:bodyPr>
            <a:normAutofit fontScale="62500" lnSpcReduction="20000"/>
          </a:bodyPr>
          <a:lstStyle/>
          <a:p>
            <a:r>
              <a:rPr lang="hr-HR" dirty="0"/>
              <a:t>P</a:t>
            </a:r>
            <a:r>
              <a:rPr lang="hr-HR" dirty="0" smtClean="0"/>
              <a:t>ogledaj </a:t>
            </a:r>
            <a:r>
              <a:rPr lang="hr-HR" dirty="0"/>
              <a:t>animirani film Crvena jabučica.</a:t>
            </a:r>
          </a:p>
          <a:p>
            <a:r>
              <a:rPr lang="hr-HR" dirty="0"/>
              <a:t>Razgovaraj s mamom ili tatom je li ti se film dopao i zbog čega da ili ne. Kakve su boje? Koje zvukove si čuo? Koji ti je najdraži animirani film?</a:t>
            </a:r>
          </a:p>
          <a:p>
            <a:r>
              <a:rPr lang="hr-HR" b="1" u="sng" dirty="0">
                <a:solidFill>
                  <a:srgbClr val="0070C0"/>
                </a:solidFill>
              </a:rPr>
              <a:t>U bilježnicu napiši</a:t>
            </a:r>
            <a:r>
              <a:rPr lang="hr-HR" b="1" u="sng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                                        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Zadatak: Napiši 5 rečenica o filmu i nacrtaj što ti se najviše   </a:t>
            </a:r>
            <a:r>
              <a:rPr lang="hr-HR" dirty="0" smtClean="0"/>
              <a:t>svidjelo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245" y="2419045"/>
            <a:ext cx="6358679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62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MATEMATIKA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113635"/>
            <a:ext cx="8246070" cy="3206799"/>
          </a:xfrm>
        </p:spPr>
        <p:txBody>
          <a:bodyPr/>
          <a:lstStyle/>
          <a:p>
            <a:r>
              <a:rPr lang="hr-HR" dirty="0" smtClean="0"/>
              <a:t>Otvori radnu bilježnicu Moj sretni broj 4 i riješi na str. 112. ( 5,6,7 zadatak )  </a:t>
            </a:r>
          </a:p>
        </p:txBody>
      </p:sp>
    </p:spTree>
    <p:extLst>
      <p:ext uri="{BB962C8B-B14F-4D97-AF65-F5344CB8AC3E}">
        <p14:creationId xmlns:p14="http://schemas.microsoft.com/office/powerpoint/2010/main" val="1447991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137</Words>
  <Application>Microsoft Office PowerPoint</Application>
  <PresentationFormat>On-screen Show (16:9)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21.5.2020</vt:lpstr>
      <vt:lpstr>PowerPoint Presentation</vt:lpstr>
      <vt:lpstr>Slide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MATEMATIKA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Nika</cp:lastModifiedBy>
  <cp:revision>141</cp:revision>
  <dcterms:created xsi:type="dcterms:W3CDTF">2013-08-21T19:17:07Z</dcterms:created>
  <dcterms:modified xsi:type="dcterms:W3CDTF">2020-05-20T20:13:53Z</dcterms:modified>
</cp:coreProperties>
</file>