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7"/>
  </p:notesMasterIdLst>
  <p:sldIdLst>
    <p:sldId id="256" r:id="rId2"/>
    <p:sldId id="257" r:id="rId3"/>
    <p:sldId id="258" r:id="rId4"/>
    <p:sldId id="262" r:id="rId5"/>
    <p:sldId id="263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Amatic SC" panose="020B0604020202020204" charset="-79"/>
      <p:regular r:id="rId12"/>
      <p:bold r:id="rId13"/>
    </p:embeddedFont>
    <p:embeddedFont>
      <p:font typeface="Pangolin" panose="020B0604020202020204" charset="-18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26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6243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4198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3548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0423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876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239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7_Faber_Tamplate_SlidesMania_1">
  <p:cSld name="Diapositiva de título"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/>
          <p:nvPr/>
        </p:nvSpPr>
        <p:spPr>
          <a:xfrm>
            <a:off x="88490" y="34417"/>
            <a:ext cx="12103509" cy="6823584"/>
          </a:xfrm>
          <a:prstGeom prst="rect">
            <a:avLst/>
          </a:prstGeom>
          <a:solidFill>
            <a:srgbClr val="12699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8;p2" descr="Imagen que contiene pared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071" y="91932"/>
            <a:ext cx="11861229" cy="6693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9" name="Google Shape;9;p2"/>
          <p:cNvGrpSpPr/>
          <p:nvPr/>
        </p:nvGrpSpPr>
        <p:grpSpPr>
          <a:xfrm>
            <a:off x="-5301078" y="502003"/>
            <a:ext cx="8266544" cy="609602"/>
            <a:chOff x="1422400" y="1588655"/>
            <a:chExt cx="8266544" cy="609602"/>
          </a:xfrm>
        </p:grpSpPr>
        <p:sp>
          <p:nvSpPr>
            <p:cNvPr id="10" name="Google Shape;10;p2"/>
            <p:cNvSpPr/>
            <p:nvPr/>
          </p:nvSpPr>
          <p:spPr>
            <a:xfrm>
              <a:off x="1422400" y="1588655"/>
              <a:ext cx="7527636" cy="609600"/>
            </a:xfrm>
            <a:prstGeom prst="rect">
              <a:avLst/>
            </a:prstGeom>
            <a:solidFill>
              <a:srgbClr val="862B2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9014689" y="1524002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5400000">
              <a:off x="9351816" y="1708728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862B2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4562168" y="1083786"/>
            <a:ext cx="8266544" cy="609602"/>
            <a:chOff x="1422400" y="2586629"/>
            <a:chExt cx="8266544" cy="609602"/>
          </a:xfrm>
        </p:grpSpPr>
        <p:sp>
          <p:nvSpPr>
            <p:cNvPr id="14" name="Google Shape;14;p2"/>
            <p:cNvSpPr/>
            <p:nvPr/>
          </p:nvSpPr>
          <p:spPr>
            <a:xfrm>
              <a:off x="1422400" y="2586629"/>
              <a:ext cx="7527636" cy="609600"/>
            </a:xfrm>
            <a:prstGeom prst="rect">
              <a:avLst/>
            </a:prstGeom>
            <a:solidFill>
              <a:srgbClr val="0F8247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5400000">
              <a:off x="9014689" y="2521976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5400000">
              <a:off x="9351816" y="2706702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0F8247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-5435455" y="1695430"/>
            <a:ext cx="8266544" cy="609602"/>
            <a:chOff x="1422399" y="3464158"/>
            <a:chExt cx="8266544" cy="609602"/>
          </a:xfrm>
        </p:grpSpPr>
        <p:sp>
          <p:nvSpPr>
            <p:cNvPr id="18" name="Google Shape;18;p2"/>
            <p:cNvSpPr/>
            <p:nvPr/>
          </p:nvSpPr>
          <p:spPr>
            <a:xfrm>
              <a:off x="1422399" y="3464158"/>
              <a:ext cx="7527636" cy="609600"/>
            </a:xfrm>
            <a:prstGeom prst="rect">
              <a:avLst/>
            </a:prstGeom>
            <a:solidFill>
              <a:srgbClr val="89BE4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rot="5400000">
              <a:off x="9014688" y="3399505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 rot="5400000">
              <a:off x="9351815" y="3584231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89BE4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-4562167" y="2296096"/>
            <a:ext cx="8266544" cy="609602"/>
            <a:chOff x="369452" y="3304906"/>
            <a:chExt cx="8266544" cy="609602"/>
          </a:xfrm>
        </p:grpSpPr>
        <p:sp>
          <p:nvSpPr>
            <p:cNvPr id="22" name="Google Shape;22;p2"/>
            <p:cNvSpPr/>
            <p:nvPr/>
          </p:nvSpPr>
          <p:spPr>
            <a:xfrm>
              <a:off x="369452" y="3304906"/>
              <a:ext cx="7527636" cy="609600"/>
            </a:xfrm>
            <a:prstGeom prst="rect">
              <a:avLst/>
            </a:prstGeom>
            <a:solidFill>
              <a:srgbClr val="EED42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 rot="5400000">
              <a:off x="7961741" y="3240253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 rot="5400000">
              <a:off x="8298868" y="3424979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EED42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-4562167" y="-108152"/>
            <a:ext cx="8266544" cy="609602"/>
            <a:chOff x="1422399" y="711126"/>
            <a:chExt cx="8266544" cy="609602"/>
          </a:xfrm>
        </p:grpSpPr>
        <p:sp>
          <p:nvSpPr>
            <p:cNvPr id="26" name="Google Shape;26;p2"/>
            <p:cNvSpPr/>
            <p:nvPr/>
          </p:nvSpPr>
          <p:spPr>
            <a:xfrm>
              <a:off x="1422399" y="711126"/>
              <a:ext cx="7527636" cy="609600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 rot="5400000">
              <a:off x="9014688" y="646473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 rot="5400000">
              <a:off x="9351815" y="831199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-5053780" y="2881383"/>
            <a:ext cx="8266544" cy="609602"/>
            <a:chOff x="1422399" y="5165883"/>
            <a:chExt cx="8266544" cy="609602"/>
          </a:xfrm>
        </p:grpSpPr>
        <p:sp>
          <p:nvSpPr>
            <p:cNvPr id="30" name="Google Shape;30;p2"/>
            <p:cNvSpPr/>
            <p:nvPr/>
          </p:nvSpPr>
          <p:spPr>
            <a:xfrm>
              <a:off x="1422399" y="5165883"/>
              <a:ext cx="7527636" cy="609600"/>
            </a:xfrm>
            <a:prstGeom prst="rect">
              <a:avLst/>
            </a:prstGeom>
            <a:solidFill>
              <a:srgbClr val="EB702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5400000">
              <a:off x="9014688" y="5101230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5400000">
              <a:off x="9351815" y="5285956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EB702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-5301079" y="3483752"/>
            <a:ext cx="8266544" cy="609602"/>
            <a:chOff x="1422398" y="6000656"/>
            <a:chExt cx="8266544" cy="609602"/>
          </a:xfrm>
        </p:grpSpPr>
        <p:sp>
          <p:nvSpPr>
            <p:cNvPr id="34" name="Google Shape;34;p2"/>
            <p:cNvSpPr/>
            <p:nvPr/>
          </p:nvSpPr>
          <p:spPr>
            <a:xfrm>
              <a:off x="1422398" y="6000656"/>
              <a:ext cx="7527636" cy="609600"/>
            </a:xfrm>
            <a:prstGeom prst="rect">
              <a:avLst/>
            </a:prstGeom>
            <a:solidFill>
              <a:srgbClr val="E1243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5400000">
              <a:off x="9014687" y="5936003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5400000">
              <a:off x="9351814" y="6120729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-4562170" y="4062162"/>
            <a:ext cx="8266544" cy="609602"/>
            <a:chOff x="1422399" y="711126"/>
            <a:chExt cx="8266544" cy="609602"/>
          </a:xfrm>
        </p:grpSpPr>
        <p:sp>
          <p:nvSpPr>
            <p:cNvPr id="38" name="Google Shape;38;p2"/>
            <p:cNvSpPr/>
            <p:nvPr/>
          </p:nvSpPr>
          <p:spPr>
            <a:xfrm>
              <a:off x="1422399" y="711126"/>
              <a:ext cx="7527636" cy="609600"/>
            </a:xfrm>
            <a:prstGeom prst="rect">
              <a:avLst/>
            </a:prstGeom>
            <a:solidFill>
              <a:srgbClr val="C6306D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 rot="5400000">
              <a:off x="9014688" y="646473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5400000">
              <a:off x="9351815" y="831199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C6306D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-4817805" y="4662591"/>
            <a:ext cx="8266544" cy="609602"/>
            <a:chOff x="1422400" y="1588655"/>
            <a:chExt cx="8266544" cy="609602"/>
          </a:xfrm>
        </p:grpSpPr>
        <p:sp>
          <p:nvSpPr>
            <p:cNvPr id="42" name="Google Shape;42;p2"/>
            <p:cNvSpPr/>
            <p:nvPr/>
          </p:nvSpPr>
          <p:spPr>
            <a:xfrm>
              <a:off x="1422400" y="1588655"/>
              <a:ext cx="7527636" cy="609600"/>
            </a:xfrm>
            <a:prstGeom prst="rect">
              <a:avLst/>
            </a:prstGeom>
            <a:solidFill>
              <a:srgbClr val="A795C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 rot="5400000">
              <a:off x="9014689" y="1524002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rot="5400000">
              <a:off x="9351816" y="1708728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A795C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-4483511" y="5220027"/>
            <a:ext cx="8266544" cy="609602"/>
            <a:chOff x="1422400" y="2586629"/>
            <a:chExt cx="8266544" cy="609602"/>
          </a:xfrm>
        </p:grpSpPr>
        <p:sp>
          <p:nvSpPr>
            <p:cNvPr id="46" name="Google Shape;46;p2"/>
            <p:cNvSpPr/>
            <p:nvPr/>
          </p:nvSpPr>
          <p:spPr>
            <a:xfrm>
              <a:off x="1422400" y="2586629"/>
              <a:ext cx="7527636" cy="609600"/>
            </a:xfrm>
            <a:prstGeom prst="rect">
              <a:avLst/>
            </a:prstGeom>
            <a:solidFill>
              <a:srgbClr val="12699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5400000">
              <a:off x="9014689" y="2521976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 rot="5400000">
              <a:off x="9351816" y="2706702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12699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49;p2"/>
          <p:cNvGrpSpPr/>
          <p:nvPr/>
        </p:nvGrpSpPr>
        <p:grpSpPr>
          <a:xfrm>
            <a:off x="-4668239" y="5823983"/>
            <a:ext cx="8266544" cy="609602"/>
            <a:chOff x="1422399" y="3464158"/>
            <a:chExt cx="8266544" cy="609602"/>
          </a:xfrm>
        </p:grpSpPr>
        <p:sp>
          <p:nvSpPr>
            <p:cNvPr id="50" name="Google Shape;50;p2"/>
            <p:cNvSpPr/>
            <p:nvPr/>
          </p:nvSpPr>
          <p:spPr>
            <a:xfrm>
              <a:off x="1422399" y="3464158"/>
              <a:ext cx="7527636" cy="609600"/>
            </a:xfrm>
            <a:prstGeom prst="rect">
              <a:avLst/>
            </a:prstGeom>
            <a:solidFill>
              <a:srgbClr val="1D295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5400000">
              <a:off x="9014688" y="3399505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 rot="5400000">
              <a:off x="9351815" y="3584231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1D295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-5002533" y="6328529"/>
            <a:ext cx="8266544" cy="609602"/>
            <a:chOff x="1422399" y="4341685"/>
            <a:chExt cx="8266544" cy="609602"/>
          </a:xfrm>
        </p:grpSpPr>
        <p:sp>
          <p:nvSpPr>
            <p:cNvPr id="54" name="Google Shape;54;p2"/>
            <p:cNvSpPr/>
            <p:nvPr/>
          </p:nvSpPr>
          <p:spPr>
            <a:xfrm>
              <a:off x="1422399" y="4341685"/>
              <a:ext cx="7527636" cy="609600"/>
            </a:xfrm>
            <a:prstGeom prst="rect">
              <a:avLst/>
            </a:prstGeom>
            <a:solidFill>
              <a:srgbClr val="352F6D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 rot="5400000">
              <a:off x="9014688" y="4277032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 rot="5400000">
              <a:off x="9351815" y="4461758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352F6D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Google Shape;57;p2"/>
          <p:cNvSpPr/>
          <p:nvPr/>
        </p:nvSpPr>
        <p:spPr>
          <a:xfrm>
            <a:off x="5319250" y="245810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5437234" y="0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5589634" y="-4915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6398266" y="250725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6516250" y="-4917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6668650" y="0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7479663" y="240895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7597647" y="-4915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7750047" y="-9830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8558679" y="245810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8676663" y="0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8829063" y="-4915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9716051" y="245810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9834035" y="0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9986435" y="-4915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10795067" y="250725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10913051" y="-4917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11065451" y="0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4310694" y="231065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4428678" y="-24577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4581078" y="-19660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7_Faber_Tamplate_SlidesMania_2">
  <p:cSld name="1_Diapositiva de título"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/>
          <p:nvPr/>
        </p:nvSpPr>
        <p:spPr>
          <a:xfrm>
            <a:off x="0" y="34417"/>
            <a:ext cx="11582402" cy="6823584"/>
          </a:xfrm>
          <a:prstGeom prst="rect">
            <a:avLst/>
          </a:prstGeom>
          <a:solidFill>
            <a:srgbClr val="352F6D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3" descr="Imagen que contiene pared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543" y="82100"/>
            <a:ext cx="11440026" cy="6693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1" name="Google Shape;81;p3"/>
          <p:cNvSpPr/>
          <p:nvPr/>
        </p:nvSpPr>
        <p:spPr>
          <a:xfrm>
            <a:off x="5152104" y="245810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/>
          <p:nvPr/>
        </p:nvSpPr>
        <p:spPr>
          <a:xfrm>
            <a:off x="5270088" y="0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"/>
          <p:cNvSpPr/>
          <p:nvPr/>
        </p:nvSpPr>
        <p:spPr>
          <a:xfrm>
            <a:off x="5422488" y="-4915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"/>
          <p:cNvSpPr/>
          <p:nvPr/>
        </p:nvSpPr>
        <p:spPr>
          <a:xfrm>
            <a:off x="6231120" y="250725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6349104" y="-4917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"/>
          <p:cNvSpPr/>
          <p:nvPr/>
        </p:nvSpPr>
        <p:spPr>
          <a:xfrm>
            <a:off x="6501504" y="0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"/>
          <p:cNvSpPr/>
          <p:nvPr/>
        </p:nvSpPr>
        <p:spPr>
          <a:xfrm>
            <a:off x="7312517" y="240895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"/>
          <p:cNvSpPr/>
          <p:nvPr/>
        </p:nvSpPr>
        <p:spPr>
          <a:xfrm>
            <a:off x="7430501" y="-4915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"/>
          <p:cNvSpPr/>
          <p:nvPr/>
        </p:nvSpPr>
        <p:spPr>
          <a:xfrm>
            <a:off x="7582901" y="-9830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"/>
          <p:cNvSpPr/>
          <p:nvPr/>
        </p:nvSpPr>
        <p:spPr>
          <a:xfrm>
            <a:off x="8391533" y="245810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"/>
          <p:cNvSpPr/>
          <p:nvPr/>
        </p:nvSpPr>
        <p:spPr>
          <a:xfrm>
            <a:off x="8509517" y="0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8661917" y="-4915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9548905" y="245810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3"/>
          <p:cNvSpPr/>
          <p:nvPr/>
        </p:nvSpPr>
        <p:spPr>
          <a:xfrm>
            <a:off x="9666889" y="0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"/>
          <p:cNvSpPr/>
          <p:nvPr/>
        </p:nvSpPr>
        <p:spPr>
          <a:xfrm>
            <a:off x="9819289" y="-4915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10627921" y="250725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10745905" y="-4917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10898305" y="0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1828059" y="240895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1946043" y="-4915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2098443" y="-9830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2985431" y="240895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3103415" y="-4915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3255815" y="-9830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4064447" y="245810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4182431" y="-9832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4334831" y="-4915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" name="Google Shape;108;p3"/>
          <p:cNvGrpSpPr/>
          <p:nvPr/>
        </p:nvGrpSpPr>
        <p:grpSpPr>
          <a:xfrm rot="10372780">
            <a:off x="9675562" y="-649637"/>
            <a:ext cx="8347306" cy="659245"/>
            <a:chOff x="1422399" y="711126"/>
            <a:chExt cx="8266544" cy="609602"/>
          </a:xfrm>
        </p:grpSpPr>
        <p:sp>
          <p:nvSpPr>
            <p:cNvPr id="109" name="Google Shape;109;p3"/>
            <p:cNvSpPr/>
            <p:nvPr/>
          </p:nvSpPr>
          <p:spPr>
            <a:xfrm>
              <a:off x="1422399" y="711126"/>
              <a:ext cx="7527636" cy="609600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 rot="5400000">
              <a:off x="9014688" y="646473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 rot="5400000">
              <a:off x="9351815" y="831199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3"/>
          <p:cNvGrpSpPr/>
          <p:nvPr/>
        </p:nvGrpSpPr>
        <p:grpSpPr>
          <a:xfrm rot="10372780">
            <a:off x="9675562" y="-40038"/>
            <a:ext cx="8347306" cy="659245"/>
            <a:chOff x="1422400" y="1588655"/>
            <a:chExt cx="8266544" cy="609602"/>
          </a:xfrm>
        </p:grpSpPr>
        <p:sp>
          <p:nvSpPr>
            <p:cNvPr id="113" name="Google Shape;113;p3"/>
            <p:cNvSpPr/>
            <p:nvPr/>
          </p:nvSpPr>
          <p:spPr>
            <a:xfrm>
              <a:off x="1422400" y="1588655"/>
              <a:ext cx="7527636" cy="609600"/>
            </a:xfrm>
            <a:prstGeom prst="rect">
              <a:avLst/>
            </a:prstGeom>
            <a:solidFill>
              <a:srgbClr val="862B2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 rot="5400000">
              <a:off x="9014689" y="1524002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5400000">
              <a:off x="9351816" y="1708728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862B2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3"/>
          <p:cNvGrpSpPr/>
          <p:nvPr/>
        </p:nvGrpSpPr>
        <p:grpSpPr>
          <a:xfrm rot="10372780">
            <a:off x="9675560" y="552133"/>
            <a:ext cx="8347306" cy="659245"/>
            <a:chOff x="1422400" y="2586629"/>
            <a:chExt cx="8266544" cy="609602"/>
          </a:xfrm>
        </p:grpSpPr>
        <p:sp>
          <p:nvSpPr>
            <p:cNvPr id="117" name="Google Shape;117;p3"/>
            <p:cNvSpPr/>
            <p:nvPr/>
          </p:nvSpPr>
          <p:spPr>
            <a:xfrm>
              <a:off x="1422400" y="2586629"/>
              <a:ext cx="7527636" cy="609600"/>
            </a:xfrm>
            <a:prstGeom prst="rect">
              <a:avLst/>
            </a:prstGeom>
            <a:solidFill>
              <a:srgbClr val="0F8247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 rot="5400000">
              <a:off x="9014689" y="2521976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5400000">
              <a:off x="9351816" y="2706702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0F8247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10372780">
            <a:off x="9675562" y="1157556"/>
            <a:ext cx="8347306" cy="659245"/>
            <a:chOff x="1422399" y="3464158"/>
            <a:chExt cx="8266544" cy="609602"/>
          </a:xfrm>
        </p:grpSpPr>
        <p:sp>
          <p:nvSpPr>
            <p:cNvPr id="121" name="Google Shape;121;p3"/>
            <p:cNvSpPr/>
            <p:nvPr/>
          </p:nvSpPr>
          <p:spPr>
            <a:xfrm>
              <a:off x="1422399" y="3464158"/>
              <a:ext cx="7527636" cy="609600"/>
            </a:xfrm>
            <a:prstGeom prst="rect">
              <a:avLst/>
            </a:prstGeom>
            <a:solidFill>
              <a:srgbClr val="89BE4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5400000">
              <a:off x="9014688" y="3399505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5400000">
              <a:off x="9351815" y="3584231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89BE4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3"/>
          <p:cNvGrpSpPr/>
          <p:nvPr/>
        </p:nvGrpSpPr>
        <p:grpSpPr>
          <a:xfrm rot="10372780">
            <a:off x="9675562" y="1764443"/>
            <a:ext cx="8347306" cy="659245"/>
            <a:chOff x="369452" y="3304906"/>
            <a:chExt cx="8266544" cy="609602"/>
          </a:xfrm>
        </p:grpSpPr>
        <p:sp>
          <p:nvSpPr>
            <p:cNvPr id="125" name="Google Shape;125;p3"/>
            <p:cNvSpPr/>
            <p:nvPr/>
          </p:nvSpPr>
          <p:spPr>
            <a:xfrm>
              <a:off x="369452" y="3304906"/>
              <a:ext cx="7527636" cy="609600"/>
            </a:xfrm>
            <a:prstGeom prst="rect">
              <a:avLst/>
            </a:prstGeom>
            <a:solidFill>
              <a:srgbClr val="EED42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5400000">
              <a:off x="7961741" y="3240253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5400000">
              <a:off x="8298868" y="3424979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EED42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3"/>
          <p:cNvGrpSpPr/>
          <p:nvPr/>
        </p:nvGrpSpPr>
        <p:grpSpPr>
          <a:xfrm rot="10372780">
            <a:off x="9675562" y="2369864"/>
            <a:ext cx="8347306" cy="659245"/>
            <a:chOff x="1422399" y="5165883"/>
            <a:chExt cx="8266544" cy="609602"/>
          </a:xfrm>
        </p:grpSpPr>
        <p:sp>
          <p:nvSpPr>
            <p:cNvPr id="129" name="Google Shape;129;p3"/>
            <p:cNvSpPr/>
            <p:nvPr/>
          </p:nvSpPr>
          <p:spPr>
            <a:xfrm>
              <a:off x="1422399" y="5165883"/>
              <a:ext cx="7527636" cy="609600"/>
            </a:xfrm>
            <a:prstGeom prst="rect">
              <a:avLst/>
            </a:prstGeom>
            <a:solidFill>
              <a:srgbClr val="EB702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 rot="5400000">
              <a:off x="9014688" y="5101230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5400000">
              <a:off x="9351815" y="5285956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EB702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3"/>
          <p:cNvGrpSpPr/>
          <p:nvPr/>
        </p:nvGrpSpPr>
        <p:grpSpPr>
          <a:xfrm rot="10372780">
            <a:off x="9675561" y="2972568"/>
            <a:ext cx="8347306" cy="659245"/>
            <a:chOff x="1422398" y="6000656"/>
            <a:chExt cx="8266544" cy="609602"/>
          </a:xfrm>
        </p:grpSpPr>
        <p:sp>
          <p:nvSpPr>
            <p:cNvPr id="133" name="Google Shape;133;p3"/>
            <p:cNvSpPr/>
            <p:nvPr/>
          </p:nvSpPr>
          <p:spPr>
            <a:xfrm>
              <a:off x="1422398" y="6000656"/>
              <a:ext cx="7527636" cy="609600"/>
            </a:xfrm>
            <a:prstGeom prst="rect">
              <a:avLst/>
            </a:prstGeom>
            <a:solidFill>
              <a:srgbClr val="E1243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 rot="5400000">
              <a:off x="9014687" y="5936003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 rot="5400000">
              <a:off x="9351814" y="6120729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3"/>
          <p:cNvGrpSpPr/>
          <p:nvPr/>
        </p:nvGrpSpPr>
        <p:grpSpPr>
          <a:xfrm rot="10372780">
            <a:off x="9675562" y="3571089"/>
            <a:ext cx="8347306" cy="659245"/>
            <a:chOff x="1422399" y="711126"/>
            <a:chExt cx="8266544" cy="609602"/>
          </a:xfrm>
        </p:grpSpPr>
        <p:sp>
          <p:nvSpPr>
            <p:cNvPr id="137" name="Google Shape;137;p3"/>
            <p:cNvSpPr/>
            <p:nvPr/>
          </p:nvSpPr>
          <p:spPr>
            <a:xfrm>
              <a:off x="1422399" y="711126"/>
              <a:ext cx="7527636" cy="609600"/>
            </a:xfrm>
            <a:prstGeom prst="rect">
              <a:avLst/>
            </a:prstGeom>
            <a:solidFill>
              <a:srgbClr val="C6306D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 rot="5400000">
              <a:off x="9014688" y="646473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 rot="5400000">
              <a:off x="9351815" y="831199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C6306D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p3"/>
          <p:cNvGrpSpPr/>
          <p:nvPr/>
        </p:nvGrpSpPr>
        <p:grpSpPr>
          <a:xfrm rot="10372780">
            <a:off x="9675562" y="4169608"/>
            <a:ext cx="8347306" cy="659245"/>
            <a:chOff x="1422400" y="1588655"/>
            <a:chExt cx="8266544" cy="609602"/>
          </a:xfrm>
        </p:grpSpPr>
        <p:sp>
          <p:nvSpPr>
            <p:cNvPr id="141" name="Google Shape;141;p3"/>
            <p:cNvSpPr/>
            <p:nvPr/>
          </p:nvSpPr>
          <p:spPr>
            <a:xfrm>
              <a:off x="1422400" y="1588655"/>
              <a:ext cx="7527636" cy="609600"/>
            </a:xfrm>
            <a:prstGeom prst="rect">
              <a:avLst/>
            </a:prstGeom>
            <a:solidFill>
              <a:srgbClr val="A795C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 rot="5400000">
              <a:off x="9014689" y="1524002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5400000">
              <a:off x="9351816" y="1708728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A795C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3"/>
          <p:cNvGrpSpPr/>
          <p:nvPr/>
        </p:nvGrpSpPr>
        <p:grpSpPr>
          <a:xfrm rot="10372780">
            <a:off x="9675560" y="4757044"/>
            <a:ext cx="8347306" cy="659245"/>
            <a:chOff x="1422400" y="2586629"/>
            <a:chExt cx="8266544" cy="609602"/>
          </a:xfrm>
        </p:grpSpPr>
        <p:sp>
          <p:nvSpPr>
            <p:cNvPr id="145" name="Google Shape;145;p3"/>
            <p:cNvSpPr/>
            <p:nvPr/>
          </p:nvSpPr>
          <p:spPr>
            <a:xfrm>
              <a:off x="1422400" y="2586629"/>
              <a:ext cx="7527636" cy="609600"/>
            </a:xfrm>
            <a:prstGeom prst="rect">
              <a:avLst/>
            </a:prstGeom>
            <a:solidFill>
              <a:srgbClr val="12699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 rot="5400000">
              <a:off x="9014689" y="2521976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5400000">
              <a:off x="9351816" y="2706702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12699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3"/>
          <p:cNvGrpSpPr/>
          <p:nvPr/>
        </p:nvGrpSpPr>
        <p:grpSpPr>
          <a:xfrm rot="10372780">
            <a:off x="9675562" y="5361000"/>
            <a:ext cx="8347306" cy="659245"/>
            <a:chOff x="1422399" y="3464158"/>
            <a:chExt cx="8266544" cy="609602"/>
          </a:xfrm>
        </p:grpSpPr>
        <p:sp>
          <p:nvSpPr>
            <p:cNvPr id="149" name="Google Shape;149;p3"/>
            <p:cNvSpPr/>
            <p:nvPr/>
          </p:nvSpPr>
          <p:spPr>
            <a:xfrm>
              <a:off x="1422399" y="3464158"/>
              <a:ext cx="7527636" cy="609600"/>
            </a:xfrm>
            <a:prstGeom prst="rect">
              <a:avLst/>
            </a:prstGeom>
            <a:solidFill>
              <a:srgbClr val="1D295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 rot="5400000">
              <a:off x="9014688" y="3399505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 rot="5400000">
              <a:off x="9351815" y="3584231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1D295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3"/>
          <p:cNvGrpSpPr/>
          <p:nvPr/>
        </p:nvGrpSpPr>
        <p:grpSpPr>
          <a:xfrm rot="10372780">
            <a:off x="9675562" y="5944248"/>
            <a:ext cx="8347306" cy="659245"/>
            <a:chOff x="1422399" y="4341685"/>
            <a:chExt cx="8266544" cy="609602"/>
          </a:xfrm>
        </p:grpSpPr>
        <p:sp>
          <p:nvSpPr>
            <p:cNvPr id="153" name="Google Shape;153;p3"/>
            <p:cNvSpPr/>
            <p:nvPr/>
          </p:nvSpPr>
          <p:spPr>
            <a:xfrm>
              <a:off x="1422399" y="4341685"/>
              <a:ext cx="7527636" cy="609600"/>
            </a:xfrm>
            <a:prstGeom prst="rect">
              <a:avLst/>
            </a:prstGeom>
            <a:solidFill>
              <a:srgbClr val="352F6D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5400000">
              <a:off x="9014688" y="4277032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 rot="5400000">
              <a:off x="9351815" y="4461758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352F6D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3"/>
          <p:cNvSpPr/>
          <p:nvPr/>
        </p:nvSpPr>
        <p:spPr>
          <a:xfrm>
            <a:off x="829864" y="236075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947848" y="-9735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3"/>
          <p:cNvSpPr/>
          <p:nvPr/>
        </p:nvSpPr>
        <p:spPr>
          <a:xfrm>
            <a:off x="1100248" y="-14650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7_Faber_Tamplate_SlidesMania_3">
  <p:cSld name="3_Diapositiva de título"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/>
          <p:nvPr/>
        </p:nvSpPr>
        <p:spPr>
          <a:xfrm>
            <a:off x="51273" y="34417"/>
            <a:ext cx="12089448" cy="6823584"/>
          </a:xfrm>
          <a:prstGeom prst="rect">
            <a:avLst/>
          </a:prstGeom>
          <a:solidFill>
            <a:srgbClr val="89BE49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4" descr="Imagen que contiene pared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353" y="82100"/>
            <a:ext cx="11940841" cy="6693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62" name="Google Shape;162;p4"/>
          <p:cNvGrpSpPr/>
          <p:nvPr/>
        </p:nvGrpSpPr>
        <p:grpSpPr>
          <a:xfrm rot="-5400000">
            <a:off x="1355501" y="8231965"/>
            <a:ext cx="8347306" cy="659245"/>
            <a:chOff x="1422399" y="711126"/>
            <a:chExt cx="8266544" cy="609602"/>
          </a:xfrm>
        </p:grpSpPr>
        <p:sp>
          <p:nvSpPr>
            <p:cNvPr id="163" name="Google Shape;163;p4"/>
            <p:cNvSpPr/>
            <p:nvPr/>
          </p:nvSpPr>
          <p:spPr>
            <a:xfrm>
              <a:off x="1422399" y="711126"/>
              <a:ext cx="7527636" cy="609600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 rot="5400000">
              <a:off x="9014688" y="646473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 rot="5400000">
              <a:off x="9351815" y="831199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4"/>
          <p:cNvGrpSpPr/>
          <p:nvPr/>
        </p:nvGrpSpPr>
        <p:grpSpPr>
          <a:xfrm rot="-5400000">
            <a:off x="1787377" y="8072220"/>
            <a:ext cx="8347306" cy="659245"/>
            <a:chOff x="1422400" y="1588655"/>
            <a:chExt cx="8266544" cy="609602"/>
          </a:xfrm>
        </p:grpSpPr>
        <p:sp>
          <p:nvSpPr>
            <p:cNvPr id="167" name="Google Shape;167;p4"/>
            <p:cNvSpPr/>
            <p:nvPr/>
          </p:nvSpPr>
          <p:spPr>
            <a:xfrm>
              <a:off x="1422400" y="1588655"/>
              <a:ext cx="7527636" cy="609600"/>
            </a:xfrm>
            <a:prstGeom prst="rect">
              <a:avLst/>
            </a:prstGeom>
            <a:solidFill>
              <a:srgbClr val="862B2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4"/>
            <p:cNvSpPr/>
            <p:nvPr/>
          </p:nvSpPr>
          <p:spPr>
            <a:xfrm rot="5400000">
              <a:off x="9014689" y="1524002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 rot="5400000">
              <a:off x="9351816" y="1708728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862B2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 rot="-5400000">
            <a:off x="2412415" y="7612021"/>
            <a:ext cx="8347306" cy="659245"/>
            <a:chOff x="1422400" y="2586629"/>
            <a:chExt cx="8266544" cy="609602"/>
          </a:xfrm>
        </p:grpSpPr>
        <p:sp>
          <p:nvSpPr>
            <p:cNvPr id="171" name="Google Shape;171;p4"/>
            <p:cNvSpPr/>
            <p:nvPr/>
          </p:nvSpPr>
          <p:spPr>
            <a:xfrm>
              <a:off x="1422400" y="2586629"/>
              <a:ext cx="7527636" cy="609600"/>
            </a:xfrm>
            <a:prstGeom prst="rect">
              <a:avLst/>
            </a:prstGeom>
            <a:solidFill>
              <a:srgbClr val="0F8247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 rot="5400000">
              <a:off x="9014689" y="2521976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 rot="5400000">
              <a:off x="9351816" y="2706702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0F8247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4"/>
          <p:cNvGrpSpPr/>
          <p:nvPr/>
        </p:nvGrpSpPr>
        <p:grpSpPr>
          <a:xfrm rot="-5400000">
            <a:off x="2920227" y="8045433"/>
            <a:ext cx="8347306" cy="659245"/>
            <a:chOff x="1422399" y="3464158"/>
            <a:chExt cx="8266544" cy="609602"/>
          </a:xfrm>
        </p:grpSpPr>
        <p:sp>
          <p:nvSpPr>
            <p:cNvPr id="175" name="Google Shape;175;p4"/>
            <p:cNvSpPr/>
            <p:nvPr/>
          </p:nvSpPr>
          <p:spPr>
            <a:xfrm>
              <a:off x="1422399" y="3464158"/>
              <a:ext cx="7527636" cy="609600"/>
            </a:xfrm>
            <a:prstGeom prst="rect">
              <a:avLst/>
            </a:prstGeom>
            <a:solidFill>
              <a:srgbClr val="89BE4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 rot="5400000">
              <a:off x="9014688" y="3399505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 rot="5400000">
              <a:off x="9351815" y="3584231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89BE4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4"/>
          <p:cNvGrpSpPr/>
          <p:nvPr/>
        </p:nvGrpSpPr>
        <p:grpSpPr>
          <a:xfrm rot="-5400000">
            <a:off x="3485055" y="8710885"/>
            <a:ext cx="8347307" cy="659245"/>
            <a:chOff x="369452" y="3304906"/>
            <a:chExt cx="8266544" cy="609602"/>
          </a:xfrm>
        </p:grpSpPr>
        <p:sp>
          <p:nvSpPr>
            <p:cNvPr id="179" name="Google Shape;179;p4"/>
            <p:cNvSpPr/>
            <p:nvPr/>
          </p:nvSpPr>
          <p:spPr>
            <a:xfrm>
              <a:off x="369452" y="3304906"/>
              <a:ext cx="7527636" cy="609600"/>
            </a:xfrm>
            <a:prstGeom prst="rect">
              <a:avLst/>
            </a:prstGeom>
            <a:solidFill>
              <a:srgbClr val="EED42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5400000">
              <a:off x="7961741" y="3240253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 rot="5400000">
              <a:off x="8298868" y="3424979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EED42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4"/>
          <p:cNvGrpSpPr/>
          <p:nvPr/>
        </p:nvGrpSpPr>
        <p:grpSpPr>
          <a:xfrm rot="-5400000">
            <a:off x="4102641" y="8231965"/>
            <a:ext cx="8347306" cy="659245"/>
            <a:chOff x="1422399" y="5165883"/>
            <a:chExt cx="8266544" cy="609602"/>
          </a:xfrm>
        </p:grpSpPr>
        <p:sp>
          <p:nvSpPr>
            <p:cNvPr id="183" name="Google Shape;183;p4"/>
            <p:cNvSpPr/>
            <p:nvPr/>
          </p:nvSpPr>
          <p:spPr>
            <a:xfrm>
              <a:off x="1422399" y="5165883"/>
              <a:ext cx="7527636" cy="609600"/>
            </a:xfrm>
            <a:prstGeom prst="rect">
              <a:avLst/>
            </a:prstGeom>
            <a:solidFill>
              <a:srgbClr val="EB702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5400000">
              <a:off x="9014688" y="5101230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5400000">
              <a:off x="9351815" y="5285956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EB702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4"/>
          <p:cNvGrpSpPr/>
          <p:nvPr/>
        </p:nvGrpSpPr>
        <p:grpSpPr>
          <a:xfrm rot="-5400000">
            <a:off x="4719289" y="7668997"/>
            <a:ext cx="8347307" cy="659245"/>
            <a:chOff x="1422398" y="6000656"/>
            <a:chExt cx="8266544" cy="609602"/>
          </a:xfrm>
        </p:grpSpPr>
        <p:sp>
          <p:nvSpPr>
            <p:cNvPr id="187" name="Google Shape;187;p4"/>
            <p:cNvSpPr/>
            <p:nvPr/>
          </p:nvSpPr>
          <p:spPr>
            <a:xfrm>
              <a:off x="1422398" y="6000656"/>
              <a:ext cx="7527636" cy="609600"/>
            </a:xfrm>
            <a:prstGeom prst="rect">
              <a:avLst/>
            </a:prstGeom>
            <a:solidFill>
              <a:srgbClr val="E1243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 rot="5400000">
              <a:off x="9014687" y="5936003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 rot="5400000">
              <a:off x="9351814" y="6120729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4"/>
          <p:cNvGrpSpPr/>
          <p:nvPr/>
        </p:nvGrpSpPr>
        <p:grpSpPr>
          <a:xfrm rot="-5400000">
            <a:off x="5308543" y="8698815"/>
            <a:ext cx="8347306" cy="659245"/>
            <a:chOff x="1422399" y="711126"/>
            <a:chExt cx="8266544" cy="609602"/>
          </a:xfrm>
        </p:grpSpPr>
        <p:sp>
          <p:nvSpPr>
            <p:cNvPr id="191" name="Google Shape;191;p4"/>
            <p:cNvSpPr/>
            <p:nvPr/>
          </p:nvSpPr>
          <p:spPr>
            <a:xfrm>
              <a:off x="1422399" y="711126"/>
              <a:ext cx="7527636" cy="609600"/>
            </a:xfrm>
            <a:prstGeom prst="rect">
              <a:avLst/>
            </a:prstGeom>
            <a:solidFill>
              <a:srgbClr val="C6306D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 rot="5400000">
              <a:off x="9014688" y="646473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 rot="5400000">
              <a:off x="9351815" y="831199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C6306D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4"/>
          <p:cNvGrpSpPr/>
          <p:nvPr/>
        </p:nvGrpSpPr>
        <p:grpSpPr>
          <a:xfrm rot="-5400000">
            <a:off x="5903367" y="8045433"/>
            <a:ext cx="8347306" cy="659245"/>
            <a:chOff x="1422400" y="1588655"/>
            <a:chExt cx="8266544" cy="609602"/>
          </a:xfrm>
        </p:grpSpPr>
        <p:sp>
          <p:nvSpPr>
            <p:cNvPr id="195" name="Google Shape;195;p4"/>
            <p:cNvSpPr/>
            <p:nvPr/>
          </p:nvSpPr>
          <p:spPr>
            <a:xfrm>
              <a:off x="1422400" y="1588655"/>
              <a:ext cx="7527636" cy="609600"/>
            </a:xfrm>
            <a:prstGeom prst="rect">
              <a:avLst/>
            </a:prstGeom>
            <a:solidFill>
              <a:srgbClr val="A795C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 rot="5400000">
              <a:off x="9014689" y="1524002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 rot="5400000">
              <a:off x="9351816" y="1708728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A795C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4"/>
          <p:cNvGrpSpPr/>
          <p:nvPr/>
        </p:nvGrpSpPr>
        <p:grpSpPr>
          <a:xfrm rot="-5400000">
            <a:off x="6479820" y="8870711"/>
            <a:ext cx="8347306" cy="659245"/>
            <a:chOff x="1422400" y="2586629"/>
            <a:chExt cx="8266544" cy="609602"/>
          </a:xfrm>
        </p:grpSpPr>
        <p:sp>
          <p:nvSpPr>
            <p:cNvPr id="199" name="Google Shape;199;p4"/>
            <p:cNvSpPr/>
            <p:nvPr/>
          </p:nvSpPr>
          <p:spPr>
            <a:xfrm>
              <a:off x="1422400" y="2586629"/>
              <a:ext cx="7527636" cy="609600"/>
            </a:xfrm>
            <a:prstGeom prst="rect">
              <a:avLst/>
            </a:prstGeom>
            <a:solidFill>
              <a:srgbClr val="12699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 rot="5400000">
              <a:off x="9014689" y="2521976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5400000">
              <a:off x="9351816" y="2706702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12699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 rot="-5400000">
            <a:off x="7019865" y="8394141"/>
            <a:ext cx="8347306" cy="659245"/>
            <a:chOff x="1422399" y="3464158"/>
            <a:chExt cx="8266544" cy="609602"/>
          </a:xfrm>
        </p:grpSpPr>
        <p:sp>
          <p:nvSpPr>
            <p:cNvPr id="203" name="Google Shape;203;p4"/>
            <p:cNvSpPr/>
            <p:nvPr/>
          </p:nvSpPr>
          <p:spPr>
            <a:xfrm>
              <a:off x="1422399" y="3464158"/>
              <a:ext cx="7527636" cy="609600"/>
            </a:xfrm>
            <a:prstGeom prst="rect">
              <a:avLst/>
            </a:prstGeom>
            <a:solidFill>
              <a:srgbClr val="1D295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5400000">
              <a:off x="9014688" y="3399505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 rot="5400000">
              <a:off x="9351815" y="3584231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1D295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4"/>
          <p:cNvGrpSpPr/>
          <p:nvPr/>
        </p:nvGrpSpPr>
        <p:grpSpPr>
          <a:xfrm rot="-5400000">
            <a:off x="7637450" y="8612180"/>
            <a:ext cx="8347306" cy="659245"/>
            <a:chOff x="1422399" y="4341685"/>
            <a:chExt cx="8266544" cy="609602"/>
          </a:xfrm>
        </p:grpSpPr>
        <p:sp>
          <p:nvSpPr>
            <p:cNvPr id="207" name="Google Shape;207;p4"/>
            <p:cNvSpPr/>
            <p:nvPr/>
          </p:nvSpPr>
          <p:spPr>
            <a:xfrm>
              <a:off x="1422399" y="4341685"/>
              <a:ext cx="7527636" cy="609600"/>
            </a:xfrm>
            <a:prstGeom prst="rect">
              <a:avLst/>
            </a:prstGeom>
            <a:solidFill>
              <a:srgbClr val="352F6D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 rot="5400000">
              <a:off x="9014688" y="4277032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 rot="5400000">
              <a:off x="9351815" y="4461758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352F6D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4"/>
          <p:cNvSpPr/>
          <p:nvPr/>
        </p:nvSpPr>
        <p:spPr>
          <a:xfrm>
            <a:off x="4925963" y="245810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"/>
          <p:cNvSpPr/>
          <p:nvPr/>
        </p:nvSpPr>
        <p:spPr>
          <a:xfrm>
            <a:off x="5043947" y="0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"/>
          <p:cNvSpPr/>
          <p:nvPr/>
        </p:nvSpPr>
        <p:spPr>
          <a:xfrm>
            <a:off x="5196347" y="-4915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/>
          <p:nvPr/>
        </p:nvSpPr>
        <p:spPr>
          <a:xfrm>
            <a:off x="6004979" y="250725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>
            <a:off x="6122963" y="-4917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>
            <a:off x="6275363" y="0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>
            <a:off x="7086376" y="240895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>
            <a:off x="7204360" y="-4915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>
            <a:off x="7356760" y="-9830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>
            <a:off x="8165392" y="245810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/>
          <p:nvPr/>
        </p:nvSpPr>
        <p:spPr>
          <a:xfrm>
            <a:off x="8283376" y="0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"/>
          <p:cNvSpPr/>
          <p:nvPr/>
        </p:nvSpPr>
        <p:spPr>
          <a:xfrm>
            <a:off x="8435776" y="-4915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"/>
          <p:cNvSpPr/>
          <p:nvPr/>
        </p:nvSpPr>
        <p:spPr>
          <a:xfrm>
            <a:off x="9322764" y="245810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"/>
          <p:cNvSpPr/>
          <p:nvPr/>
        </p:nvSpPr>
        <p:spPr>
          <a:xfrm>
            <a:off x="9440748" y="0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"/>
          <p:cNvSpPr/>
          <p:nvPr/>
        </p:nvSpPr>
        <p:spPr>
          <a:xfrm>
            <a:off x="9593148" y="-4915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"/>
          <p:cNvSpPr/>
          <p:nvPr/>
        </p:nvSpPr>
        <p:spPr>
          <a:xfrm>
            <a:off x="10401780" y="250725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"/>
          <p:cNvSpPr/>
          <p:nvPr/>
        </p:nvSpPr>
        <p:spPr>
          <a:xfrm>
            <a:off x="10519764" y="-4917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/>
          <p:cNvSpPr/>
          <p:nvPr/>
        </p:nvSpPr>
        <p:spPr>
          <a:xfrm>
            <a:off x="10672164" y="0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"/>
          <p:cNvSpPr/>
          <p:nvPr/>
        </p:nvSpPr>
        <p:spPr>
          <a:xfrm>
            <a:off x="1601918" y="240895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"/>
          <p:cNvSpPr/>
          <p:nvPr/>
        </p:nvSpPr>
        <p:spPr>
          <a:xfrm>
            <a:off x="1719902" y="-4915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/>
          <p:nvPr/>
        </p:nvSpPr>
        <p:spPr>
          <a:xfrm>
            <a:off x="1872302" y="-9830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/>
          <p:nvPr/>
        </p:nvSpPr>
        <p:spPr>
          <a:xfrm>
            <a:off x="2759290" y="240895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/>
          <p:nvPr/>
        </p:nvSpPr>
        <p:spPr>
          <a:xfrm>
            <a:off x="2877274" y="-4915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/>
          <p:nvPr/>
        </p:nvSpPr>
        <p:spPr>
          <a:xfrm>
            <a:off x="3029674" y="-9830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"/>
          <p:cNvSpPr/>
          <p:nvPr/>
        </p:nvSpPr>
        <p:spPr>
          <a:xfrm>
            <a:off x="3838306" y="245810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3956290" y="-9832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4108690" y="-4915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"/>
          <p:cNvSpPr/>
          <p:nvPr/>
        </p:nvSpPr>
        <p:spPr>
          <a:xfrm>
            <a:off x="507600" y="240893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"/>
          <p:cNvSpPr/>
          <p:nvPr/>
        </p:nvSpPr>
        <p:spPr>
          <a:xfrm>
            <a:off x="625584" y="-14749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"/>
          <p:cNvSpPr/>
          <p:nvPr/>
        </p:nvSpPr>
        <p:spPr>
          <a:xfrm>
            <a:off x="777984" y="-19664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"/>
          <p:cNvSpPr/>
          <p:nvPr/>
        </p:nvSpPr>
        <p:spPr>
          <a:xfrm>
            <a:off x="11380076" y="240893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"/>
          <p:cNvSpPr/>
          <p:nvPr/>
        </p:nvSpPr>
        <p:spPr>
          <a:xfrm>
            <a:off x="11498060" y="-4917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4"/>
          <p:cNvSpPr/>
          <p:nvPr/>
        </p:nvSpPr>
        <p:spPr>
          <a:xfrm>
            <a:off x="11650460" y="-9832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3" name="Google Shape;243;p4"/>
          <p:cNvGrpSpPr/>
          <p:nvPr/>
        </p:nvGrpSpPr>
        <p:grpSpPr>
          <a:xfrm rot="-5400000">
            <a:off x="-3975008" y="8263685"/>
            <a:ext cx="8347306" cy="659245"/>
            <a:chOff x="1422399" y="3464158"/>
            <a:chExt cx="8266544" cy="609602"/>
          </a:xfrm>
        </p:grpSpPr>
        <p:sp>
          <p:nvSpPr>
            <p:cNvPr id="244" name="Google Shape;244;p4"/>
            <p:cNvSpPr/>
            <p:nvPr/>
          </p:nvSpPr>
          <p:spPr>
            <a:xfrm>
              <a:off x="1422399" y="3464158"/>
              <a:ext cx="7527636" cy="609600"/>
            </a:xfrm>
            <a:prstGeom prst="rect">
              <a:avLst/>
            </a:prstGeom>
            <a:solidFill>
              <a:srgbClr val="89BE4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 rot="5400000">
              <a:off x="9014688" y="3399505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 rot="5400000">
              <a:off x="9351815" y="3584231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89BE4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4"/>
          <p:cNvGrpSpPr/>
          <p:nvPr/>
        </p:nvGrpSpPr>
        <p:grpSpPr>
          <a:xfrm rot="-5400000">
            <a:off x="-3410180" y="8929138"/>
            <a:ext cx="8347307" cy="659245"/>
            <a:chOff x="369452" y="3304906"/>
            <a:chExt cx="8266544" cy="609602"/>
          </a:xfrm>
        </p:grpSpPr>
        <p:sp>
          <p:nvSpPr>
            <p:cNvPr id="248" name="Google Shape;248;p4"/>
            <p:cNvSpPr/>
            <p:nvPr/>
          </p:nvSpPr>
          <p:spPr>
            <a:xfrm>
              <a:off x="369452" y="3304906"/>
              <a:ext cx="7527636" cy="609600"/>
            </a:xfrm>
            <a:prstGeom prst="rect">
              <a:avLst/>
            </a:prstGeom>
            <a:solidFill>
              <a:srgbClr val="EED42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4"/>
            <p:cNvSpPr/>
            <p:nvPr/>
          </p:nvSpPr>
          <p:spPr>
            <a:xfrm rot="5400000">
              <a:off x="7961741" y="3240253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4"/>
            <p:cNvSpPr/>
            <p:nvPr/>
          </p:nvSpPr>
          <p:spPr>
            <a:xfrm rot="5400000">
              <a:off x="8298868" y="3424979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EED42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4"/>
          <p:cNvGrpSpPr/>
          <p:nvPr/>
        </p:nvGrpSpPr>
        <p:grpSpPr>
          <a:xfrm rot="-5400000">
            <a:off x="-2792595" y="8450218"/>
            <a:ext cx="8347306" cy="659245"/>
            <a:chOff x="1422399" y="5165883"/>
            <a:chExt cx="8266544" cy="609602"/>
          </a:xfrm>
        </p:grpSpPr>
        <p:sp>
          <p:nvSpPr>
            <p:cNvPr id="252" name="Google Shape;252;p4"/>
            <p:cNvSpPr/>
            <p:nvPr/>
          </p:nvSpPr>
          <p:spPr>
            <a:xfrm>
              <a:off x="1422399" y="5165883"/>
              <a:ext cx="7527636" cy="609600"/>
            </a:xfrm>
            <a:prstGeom prst="rect">
              <a:avLst/>
            </a:prstGeom>
            <a:solidFill>
              <a:srgbClr val="EB702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 rot="5400000">
              <a:off x="9014688" y="5101230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 rot="5400000">
              <a:off x="9351815" y="5285956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EB702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Google Shape;255;p4"/>
          <p:cNvGrpSpPr/>
          <p:nvPr/>
        </p:nvGrpSpPr>
        <p:grpSpPr>
          <a:xfrm rot="-5400000">
            <a:off x="-2175945" y="7887250"/>
            <a:ext cx="8347307" cy="659245"/>
            <a:chOff x="1422398" y="6000656"/>
            <a:chExt cx="8266544" cy="609602"/>
          </a:xfrm>
        </p:grpSpPr>
        <p:sp>
          <p:nvSpPr>
            <p:cNvPr id="256" name="Google Shape;256;p4"/>
            <p:cNvSpPr/>
            <p:nvPr/>
          </p:nvSpPr>
          <p:spPr>
            <a:xfrm>
              <a:off x="1422398" y="6000656"/>
              <a:ext cx="7527636" cy="609600"/>
            </a:xfrm>
            <a:prstGeom prst="rect">
              <a:avLst/>
            </a:prstGeom>
            <a:solidFill>
              <a:srgbClr val="E1243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 rot="5400000">
              <a:off x="9014687" y="5936003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4"/>
            <p:cNvSpPr/>
            <p:nvPr/>
          </p:nvSpPr>
          <p:spPr>
            <a:xfrm rot="5400000">
              <a:off x="9351814" y="6120729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p4"/>
          <p:cNvGrpSpPr/>
          <p:nvPr/>
        </p:nvGrpSpPr>
        <p:grpSpPr>
          <a:xfrm rot="-5400000">
            <a:off x="-1586692" y="8917068"/>
            <a:ext cx="8347306" cy="659245"/>
            <a:chOff x="1422399" y="711126"/>
            <a:chExt cx="8266544" cy="609602"/>
          </a:xfrm>
        </p:grpSpPr>
        <p:sp>
          <p:nvSpPr>
            <p:cNvPr id="260" name="Google Shape;260;p4"/>
            <p:cNvSpPr/>
            <p:nvPr/>
          </p:nvSpPr>
          <p:spPr>
            <a:xfrm>
              <a:off x="1422399" y="711126"/>
              <a:ext cx="7527636" cy="609600"/>
            </a:xfrm>
            <a:prstGeom prst="rect">
              <a:avLst/>
            </a:prstGeom>
            <a:solidFill>
              <a:srgbClr val="C6306D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 rot="5400000">
              <a:off x="9014688" y="646473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 rot="5400000">
              <a:off x="9351815" y="831199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C6306D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4"/>
          <p:cNvGrpSpPr/>
          <p:nvPr/>
        </p:nvGrpSpPr>
        <p:grpSpPr>
          <a:xfrm rot="-5400000">
            <a:off x="-991868" y="8263686"/>
            <a:ext cx="8347306" cy="659245"/>
            <a:chOff x="1422400" y="1588655"/>
            <a:chExt cx="8266544" cy="609602"/>
          </a:xfrm>
        </p:grpSpPr>
        <p:sp>
          <p:nvSpPr>
            <p:cNvPr id="264" name="Google Shape;264;p4"/>
            <p:cNvSpPr/>
            <p:nvPr/>
          </p:nvSpPr>
          <p:spPr>
            <a:xfrm>
              <a:off x="1422400" y="1588655"/>
              <a:ext cx="7527636" cy="609600"/>
            </a:xfrm>
            <a:prstGeom prst="rect">
              <a:avLst/>
            </a:prstGeom>
            <a:solidFill>
              <a:srgbClr val="A795C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 rot="5400000">
              <a:off x="9014689" y="1524002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 rot="5400000">
              <a:off x="9351816" y="1708728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A795C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4"/>
          <p:cNvGrpSpPr/>
          <p:nvPr/>
        </p:nvGrpSpPr>
        <p:grpSpPr>
          <a:xfrm rot="-5400000">
            <a:off x="-415415" y="9088964"/>
            <a:ext cx="8347306" cy="659245"/>
            <a:chOff x="1422400" y="2586629"/>
            <a:chExt cx="8266544" cy="609602"/>
          </a:xfrm>
        </p:grpSpPr>
        <p:sp>
          <p:nvSpPr>
            <p:cNvPr id="268" name="Google Shape;268;p4"/>
            <p:cNvSpPr/>
            <p:nvPr/>
          </p:nvSpPr>
          <p:spPr>
            <a:xfrm>
              <a:off x="1422400" y="2586629"/>
              <a:ext cx="7527636" cy="609600"/>
            </a:xfrm>
            <a:prstGeom prst="rect">
              <a:avLst/>
            </a:prstGeom>
            <a:solidFill>
              <a:srgbClr val="12699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4"/>
            <p:cNvSpPr/>
            <p:nvPr/>
          </p:nvSpPr>
          <p:spPr>
            <a:xfrm rot="5400000">
              <a:off x="9014689" y="2521976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 rot="5400000">
              <a:off x="9351816" y="2706702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12699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" name="Google Shape;271;p4"/>
          <p:cNvGrpSpPr/>
          <p:nvPr/>
        </p:nvGrpSpPr>
        <p:grpSpPr>
          <a:xfrm rot="-5400000">
            <a:off x="124630" y="8612394"/>
            <a:ext cx="8347306" cy="659245"/>
            <a:chOff x="1422399" y="3464158"/>
            <a:chExt cx="8266544" cy="609602"/>
          </a:xfrm>
        </p:grpSpPr>
        <p:sp>
          <p:nvSpPr>
            <p:cNvPr id="272" name="Google Shape;272;p4"/>
            <p:cNvSpPr/>
            <p:nvPr/>
          </p:nvSpPr>
          <p:spPr>
            <a:xfrm>
              <a:off x="1422399" y="3464158"/>
              <a:ext cx="7527636" cy="609600"/>
            </a:xfrm>
            <a:prstGeom prst="rect">
              <a:avLst/>
            </a:prstGeom>
            <a:solidFill>
              <a:srgbClr val="1D295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 rot="5400000">
              <a:off x="9014688" y="3399505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 rot="5400000">
              <a:off x="9351815" y="3584231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1D295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" name="Google Shape;275;p4"/>
          <p:cNvGrpSpPr/>
          <p:nvPr/>
        </p:nvGrpSpPr>
        <p:grpSpPr>
          <a:xfrm rot="-5400000">
            <a:off x="742215" y="8830434"/>
            <a:ext cx="8347306" cy="659245"/>
            <a:chOff x="1422399" y="4341685"/>
            <a:chExt cx="8266544" cy="609602"/>
          </a:xfrm>
        </p:grpSpPr>
        <p:sp>
          <p:nvSpPr>
            <p:cNvPr id="276" name="Google Shape;276;p4"/>
            <p:cNvSpPr/>
            <p:nvPr/>
          </p:nvSpPr>
          <p:spPr>
            <a:xfrm>
              <a:off x="1422399" y="4341685"/>
              <a:ext cx="7527636" cy="609600"/>
            </a:xfrm>
            <a:prstGeom prst="rect">
              <a:avLst/>
            </a:prstGeom>
            <a:solidFill>
              <a:srgbClr val="352F6D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4"/>
            <p:cNvSpPr/>
            <p:nvPr/>
          </p:nvSpPr>
          <p:spPr>
            <a:xfrm rot="5400000">
              <a:off x="9014688" y="4277032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4"/>
            <p:cNvSpPr/>
            <p:nvPr/>
          </p:nvSpPr>
          <p:spPr>
            <a:xfrm rot="5400000">
              <a:off x="9351815" y="4461758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352F6D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7_Faber_Tamplate_SlidesMania_5">
  <p:cSld name="2_Diapositiva de título">
    <p:bg>
      <p:bgPr>
        <a:solidFill>
          <a:schemeClr val="lt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6"/>
          <p:cNvSpPr/>
          <p:nvPr/>
        </p:nvSpPr>
        <p:spPr>
          <a:xfrm>
            <a:off x="51273" y="34417"/>
            <a:ext cx="12089448" cy="6823584"/>
          </a:xfrm>
          <a:prstGeom prst="rect">
            <a:avLst/>
          </a:prstGeom>
          <a:solidFill>
            <a:srgbClr val="C6306D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6" descr="Imagen que contiene pared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353" y="82100"/>
            <a:ext cx="11940841" cy="6693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318" name="Google Shape;318;p6"/>
          <p:cNvGrpSpPr/>
          <p:nvPr/>
        </p:nvGrpSpPr>
        <p:grpSpPr>
          <a:xfrm rot="-5400000">
            <a:off x="1355501" y="8231965"/>
            <a:ext cx="8347306" cy="659245"/>
            <a:chOff x="1422399" y="711126"/>
            <a:chExt cx="8266544" cy="609602"/>
          </a:xfrm>
        </p:grpSpPr>
        <p:sp>
          <p:nvSpPr>
            <p:cNvPr id="319" name="Google Shape;319;p6"/>
            <p:cNvSpPr/>
            <p:nvPr/>
          </p:nvSpPr>
          <p:spPr>
            <a:xfrm>
              <a:off x="1422399" y="711126"/>
              <a:ext cx="7527636" cy="609600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5400000">
              <a:off x="9014688" y="646473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5400000">
              <a:off x="9351815" y="831199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2" name="Google Shape;322;p6"/>
          <p:cNvGrpSpPr/>
          <p:nvPr/>
        </p:nvGrpSpPr>
        <p:grpSpPr>
          <a:xfrm rot="-5400000">
            <a:off x="1787377" y="8072220"/>
            <a:ext cx="8347306" cy="659245"/>
            <a:chOff x="1422400" y="1588655"/>
            <a:chExt cx="8266544" cy="609602"/>
          </a:xfrm>
        </p:grpSpPr>
        <p:sp>
          <p:nvSpPr>
            <p:cNvPr id="323" name="Google Shape;323;p6"/>
            <p:cNvSpPr/>
            <p:nvPr/>
          </p:nvSpPr>
          <p:spPr>
            <a:xfrm>
              <a:off x="1422400" y="1588655"/>
              <a:ext cx="7527636" cy="609600"/>
            </a:xfrm>
            <a:prstGeom prst="rect">
              <a:avLst/>
            </a:prstGeom>
            <a:solidFill>
              <a:srgbClr val="862B2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 rot="5400000">
              <a:off x="9014689" y="1524002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5400000">
              <a:off x="9351816" y="1708728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862B2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6"/>
          <p:cNvGrpSpPr/>
          <p:nvPr/>
        </p:nvGrpSpPr>
        <p:grpSpPr>
          <a:xfrm rot="-5400000">
            <a:off x="2412415" y="7612021"/>
            <a:ext cx="8347306" cy="659245"/>
            <a:chOff x="1422400" y="2586629"/>
            <a:chExt cx="8266544" cy="609602"/>
          </a:xfrm>
        </p:grpSpPr>
        <p:sp>
          <p:nvSpPr>
            <p:cNvPr id="327" name="Google Shape;327;p6"/>
            <p:cNvSpPr/>
            <p:nvPr/>
          </p:nvSpPr>
          <p:spPr>
            <a:xfrm>
              <a:off x="1422400" y="2586629"/>
              <a:ext cx="7527636" cy="609600"/>
            </a:xfrm>
            <a:prstGeom prst="rect">
              <a:avLst/>
            </a:prstGeom>
            <a:solidFill>
              <a:srgbClr val="0F8247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6"/>
            <p:cNvSpPr/>
            <p:nvPr/>
          </p:nvSpPr>
          <p:spPr>
            <a:xfrm rot="5400000">
              <a:off x="9014689" y="2521976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6"/>
            <p:cNvSpPr/>
            <p:nvPr/>
          </p:nvSpPr>
          <p:spPr>
            <a:xfrm rot="5400000">
              <a:off x="9351816" y="2706702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0F8247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6"/>
          <p:cNvGrpSpPr/>
          <p:nvPr/>
        </p:nvGrpSpPr>
        <p:grpSpPr>
          <a:xfrm rot="-5400000">
            <a:off x="2920227" y="8045433"/>
            <a:ext cx="8347306" cy="659245"/>
            <a:chOff x="1422399" y="3464158"/>
            <a:chExt cx="8266544" cy="609602"/>
          </a:xfrm>
        </p:grpSpPr>
        <p:sp>
          <p:nvSpPr>
            <p:cNvPr id="331" name="Google Shape;331;p6"/>
            <p:cNvSpPr/>
            <p:nvPr/>
          </p:nvSpPr>
          <p:spPr>
            <a:xfrm>
              <a:off x="1422399" y="3464158"/>
              <a:ext cx="7527636" cy="609600"/>
            </a:xfrm>
            <a:prstGeom prst="rect">
              <a:avLst/>
            </a:prstGeom>
            <a:solidFill>
              <a:srgbClr val="89BE4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6"/>
            <p:cNvSpPr/>
            <p:nvPr/>
          </p:nvSpPr>
          <p:spPr>
            <a:xfrm rot="5400000">
              <a:off x="9014688" y="3399505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6"/>
            <p:cNvSpPr/>
            <p:nvPr/>
          </p:nvSpPr>
          <p:spPr>
            <a:xfrm rot="5400000">
              <a:off x="9351815" y="3584231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89BE4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" name="Google Shape;334;p6"/>
          <p:cNvGrpSpPr/>
          <p:nvPr/>
        </p:nvGrpSpPr>
        <p:grpSpPr>
          <a:xfrm rot="-5400000">
            <a:off x="3485055" y="8710885"/>
            <a:ext cx="8347307" cy="659245"/>
            <a:chOff x="369452" y="3304906"/>
            <a:chExt cx="8266544" cy="609602"/>
          </a:xfrm>
        </p:grpSpPr>
        <p:sp>
          <p:nvSpPr>
            <p:cNvPr id="335" name="Google Shape;335;p6"/>
            <p:cNvSpPr/>
            <p:nvPr/>
          </p:nvSpPr>
          <p:spPr>
            <a:xfrm>
              <a:off x="369452" y="3304906"/>
              <a:ext cx="7527636" cy="609600"/>
            </a:xfrm>
            <a:prstGeom prst="rect">
              <a:avLst/>
            </a:prstGeom>
            <a:solidFill>
              <a:srgbClr val="EED42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 rot="5400000">
              <a:off x="7961741" y="3240253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5400000">
              <a:off x="8298868" y="3424979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EED42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8" name="Google Shape;338;p6"/>
          <p:cNvGrpSpPr/>
          <p:nvPr/>
        </p:nvGrpSpPr>
        <p:grpSpPr>
          <a:xfrm rot="-5400000">
            <a:off x="4102641" y="8231965"/>
            <a:ext cx="8347306" cy="659245"/>
            <a:chOff x="1422399" y="5165883"/>
            <a:chExt cx="8266544" cy="609602"/>
          </a:xfrm>
        </p:grpSpPr>
        <p:sp>
          <p:nvSpPr>
            <p:cNvPr id="339" name="Google Shape;339;p6"/>
            <p:cNvSpPr/>
            <p:nvPr/>
          </p:nvSpPr>
          <p:spPr>
            <a:xfrm>
              <a:off x="1422399" y="5165883"/>
              <a:ext cx="7527636" cy="609600"/>
            </a:xfrm>
            <a:prstGeom prst="rect">
              <a:avLst/>
            </a:prstGeom>
            <a:solidFill>
              <a:srgbClr val="EB702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 rot="5400000">
              <a:off x="9014688" y="5101230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5400000">
              <a:off x="9351815" y="5285956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EB702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6"/>
          <p:cNvGrpSpPr/>
          <p:nvPr/>
        </p:nvGrpSpPr>
        <p:grpSpPr>
          <a:xfrm rot="-5400000">
            <a:off x="4719289" y="7668997"/>
            <a:ext cx="8347307" cy="659245"/>
            <a:chOff x="1422398" y="6000656"/>
            <a:chExt cx="8266544" cy="609602"/>
          </a:xfrm>
        </p:grpSpPr>
        <p:sp>
          <p:nvSpPr>
            <p:cNvPr id="343" name="Google Shape;343;p6"/>
            <p:cNvSpPr/>
            <p:nvPr/>
          </p:nvSpPr>
          <p:spPr>
            <a:xfrm>
              <a:off x="1422398" y="6000656"/>
              <a:ext cx="7527636" cy="609600"/>
            </a:xfrm>
            <a:prstGeom prst="rect">
              <a:avLst/>
            </a:prstGeom>
            <a:solidFill>
              <a:srgbClr val="E1243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 rot="5400000">
              <a:off x="9014687" y="5936003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 rot="5400000">
              <a:off x="9351814" y="6120729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6"/>
          <p:cNvGrpSpPr/>
          <p:nvPr/>
        </p:nvGrpSpPr>
        <p:grpSpPr>
          <a:xfrm rot="-5400000">
            <a:off x="5308543" y="8698815"/>
            <a:ext cx="8347306" cy="659245"/>
            <a:chOff x="1422399" y="711126"/>
            <a:chExt cx="8266544" cy="609602"/>
          </a:xfrm>
        </p:grpSpPr>
        <p:sp>
          <p:nvSpPr>
            <p:cNvPr id="347" name="Google Shape;347;p6"/>
            <p:cNvSpPr/>
            <p:nvPr/>
          </p:nvSpPr>
          <p:spPr>
            <a:xfrm>
              <a:off x="1422399" y="711126"/>
              <a:ext cx="7527636" cy="609600"/>
            </a:xfrm>
            <a:prstGeom prst="rect">
              <a:avLst/>
            </a:prstGeom>
            <a:solidFill>
              <a:srgbClr val="C6306D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 rot="5400000">
              <a:off x="9014688" y="646473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 rot="5400000">
              <a:off x="9351815" y="831199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C6306D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" name="Google Shape;350;p6"/>
          <p:cNvGrpSpPr/>
          <p:nvPr/>
        </p:nvGrpSpPr>
        <p:grpSpPr>
          <a:xfrm rot="-5400000">
            <a:off x="5903367" y="8045433"/>
            <a:ext cx="8347306" cy="659245"/>
            <a:chOff x="1422400" y="1588655"/>
            <a:chExt cx="8266544" cy="609602"/>
          </a:xfrm>
        </p:grpSpPr>
        <p:sp>
          <p:nvSpPr>
            <p:cNvPr id="351" name="Google Shape;351;p6"/>
            <p:cNvSpPr/>
            <p:nvPr/>
          </p:nvSpPr>
          <p:spPr>
            <a:xfrm>
              <a:off x="1422400" y="1588655"/>
              <a:ext cx="7527636" cy="609600"/>
            </a:xfrm>
            <a:prstGeom prst="rect">
              <a:avLst/>
            </a:prstGeom>
            <a:solidFill>
              <a:srgbClr val="A795C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 rot="5400000">
              <a:off x="9014689" y="1524002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 rot="5400000">
              <a:off x="9351816" y="1708728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A795C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" name="Google Shape;354;p6"/>
          <p:cNvGrpSpPr/>
          <p:nvPr/>
        </p:nvGrpSpPr>
        <p:grpSpPr>
          <a:xfrm rot="-5400000">
            <a:off x="6479820" y="8870711"/>
            <a:ext cx="8347306" cy="659245"/>
            <a:chOff x="1422400" y="2586629"/>
            <a:chExt cx="8266544" cy="609602"/>
          </a:xfrm>
        </p:grpSpPr>
        <p:sp>
          <p:nvSpPr>
            <p:cNvPr id="355" name="Google Shape;355;p6"/>
            <p:cNvSpPr/>
            <p:nvPr/>
          </p:nvSpPr>
          <p:spPr>
            <a:xfrm>
              <a:off x="1422400" y="2586629"/>
              <a:ext cx="7527636" cy="609600"/>
            </a:xfrm>
            <a:prstGeom prst="rect">
              <a:avLst/>
            </a:prstGeom>
            <a:solidFill>
              <a:srgbClr val="12699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6"/>
            <p:cNvSpPr/>
            <p:nvPr/>
          </p:nvSpPr>
          <p:spPr>
            <a:xfrm rot="5400000">
              <a:off x="9014689" y="2521976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6"/>
            <p:cNvSpPr/>
            <p:nvPr/>
          </p:nvSpPr>
          <p:spPr>
            <a:xfrm rot="5400000">
              <a:off x="9351816" y="2706702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12699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" name="Google Shape;358;p6"/>
          <p:cNvGrpSpPr/>
          <p:nvPr/>
        </p:nvGrpSpPr>
        <p:grpSpPr>
          <a:xfrm rot="-5400000">
            <a:off x="7019865" y="8394141"/>
            <a:ext cx="8347306" cy="659245"/>
            <a:chOff x="1422399" y="3464158"/>
            <a:chExt cx="8266544" cy="609602"/>
          </a:xfrm>
        </p:grpSpPr>
        <p:sp>
          <p:nvSpPr>
            <p:cNvPr id="359" name="Google Shape;359;p6"/>
            <p:cNvSpPr/>
            <p:nvPr/>
          </p:nvSpPr>
          <p:spPr>
            <a:xfrm>
              <a:off x="1422399" y="3464158"/>
              <a:ext cx="7527636" cy="609600"/>
            </a:xfrm>
            <a:prstGeom prst="rect">
              <a:avLst/>
            </a:prstGeom>
            <a:solidFill>
              <a:srgbClr val="1D295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6"/>
            <p:cNvSpPr/>
            <p:nvPr/>
          </p:nvSpPr>
          <p:spPr>
            <a:xfrm rot="5400000">
              <a:off x="9014688" y="3399505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6"/>
            <p:cNvSpPr/>
            <p:nvPr/>
          </p:nvSpPr>
          <p:spPr>
            <a:xfrm rot="5400000">
              <a:off x="9351815" y="3584231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1D295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2" name="Google Shape;362;p6"/>
          <p:cNvGrpSpPr/>
          <p:nvPr/>
        </p:nvGrpSpPr>
        <p:grpSpPr>
          <a:xfrm rot="-5400000">
            <a:off x="7637450" y="8612180"/>
            <a:ext cx="8347306" cy="659245"/>
            <a:chOff x="1422399" y="4341685"/>
            <a:chExt cx="8266544" cy="609602"/>
          </a:xfrm>
        </p:grpSpPr>
        <p:sp>
          <p:nvSpPr>
            <p:cNvPr id="363" name="Google Shape;363;p6"/>
            <p:cNvSpPr/>
            <p:nvPr/>
          </p:nvSpPr>
          <p:spPr>
            <a:xfrm>
              <a:off x="1422399" y="4341685"/>
              <a:ext cx="7527636" cy="609600"/>
            </a:xfrm>
            <a:prstGeom prst="rect">
              <a:avLst/>
            </a:prstGeom>
            <a:solidFill>
              <a:srgbClr val="352F6D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6"/>
            <p:cNvSpPr/>
            <p:nvPr/>
          </p:nvSpPr>
          <p:spPr>
            <a:xfrm rot="5400000">
              <a:off x="9014688" y="4277032"/>
              <a:ext cx="609601" cy="738909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5400000">
              <a:off x="9351815" y="4461758"/>
              <a:ext cx="304800" cy="369454"/>
            </a:xfrm>
            <a:custGeom>
              <a:avLst/>
              <a:gdLst/>
              <a:ahLst/>
              <a:cxnLst/>
              <a:rect l="l" t="t" r="r" b="b"/>
              <a:pathLst>
                <a:path w="304800" h="369454" extrusionOk="0">
                  <a:moveTo>
                    <a:pt x="0" y="369454"/>
                  </a:moveTo>
                  <a:lnTo>
                    <a:pt x="152400" y="0"/>
                  </a:lnTo>
                  <a:lnTo>
                    <a:pt x="304800" y="369454"/>
                  </a:lnTo>
                  <a:close/>
                </a:path>
              </a:pathLst>
            </a:custGeom>
            <a:solidFill>
              <a:srgbClr val="352F6D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6" name="Google Shape;366;p6"/>
          <p:cNvSpPr/>
          <p:nvPr/>
        </p:nvSpPr>
        <p:spPr>
          <a:xfrm>
            <a:off x="4925963" y="245810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6"/>
          <p:cNvSpPr/>
          <p:nvPr/>
        </p:nvSpPr>
        <p:spPr>
          <a:xfrm>
            <a:off x="5043947" y="0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6"/>
          <p:cNvSpPr/>
          <p:nvPr/>
        </p:nvSpPr>
        <p:spPr>
          <a:xfrm>
            <a:off x="5196347" y="-4915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6"/>
          <p:cNvSpPr/>
          <p:nvPr/>
        </p:nvSpPr>
        <p:spPr>
          <a:xfrm>
            <a:off x="6004979" y="250725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6"/>
          <p:cNvSpPr/>
          <p:nvPr/>
        </p:nvSpPr>
        <p:spPr>
          <a:xfrm>
            <a:off x="6122963" y="-4917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6"/>
          <p:cNvSpPr/>
          <p:nvPr/>
        </p:nvSpPr>
        <p:spPr>
          <a:xfrm>
            <a:off x="6275363" y="0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6"/>
          <p:cNvSpPr/>
          <p:nvPr/>
        </p:nvSpPr>
        <p:spPr>
          <a:xfrm>
            <a:off x="7086376" y="240895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6"/>
          <p:cNvSpPr/>
          <p:nvPr/>
        </p:nvSpPr>
        <p:spPr>
          <a:xfrm>
            <a:off x="7204360" y="-4915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6"/>
          <p:cNvSpPr/>
          <p:nvPr/>
        </p:nvSpPr>
        <p:spPr>
          <a:xfrm>
            <a:off x="7356760" y="-9830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6"/>
          <p:cNvSpPr/>
          <p:nvPr/>
        </p:nvSpPr>
        <p:spPr>
          <a:xfrm>
            <a:off x="8165392" y="245810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6"/>
          <p:cNvSpPr/>
          <p:nvPr/>
        </p:nvSpPr>
        <p:spPr>
          <a:xfrm>
            <a:off x="8283376" y="0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6"/>
          <p:cNvSpPr/>
          <p:nvPr/>
        </p:nvSpPr>
        <p:spPr>
          <a:xfrm>
            <a:off x="8435776" y="-4915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6"/>
          <p:cNvSpPr/>
          <p:nvPr/>
        </p:nvSpPr>
        <p:spPr>
          <a:xfrm>
            <a:off x="9322764" y="245810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6"/>
          <p:cNvSpPr/>
          <p:nvPr/>
        </p:nvSpPr>
        <p:spPr>
          <a:xfrm>
            <a:off x="9440748" y="0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6"/>
          <p:cNvSpPr/>
          <p:nvPr/>
        </p:nvSpPr>
        <p:spPr>
          <a:xfrm>
            <a:off x="9593148" y="-4915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6"/>
          <p:cNvSpPr/>
          <p:nvPr/>
        </p:nvSpPr>
        <p:spPr>
          <a:xfrm>
            <a:off x="10401780" y="250725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6"/>
          <p:cNvSpPr/>
          <p:nvPr/>
        </p:nvSpPr>
        <p:spPr>
          <a:xfrm>
            <a:off x="10519764" y="-4917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6"/>
          <p:cNvSpPr/>
          <p:nvPr/>
        </p:nvSpPr>
        <p:spPr>
          <a:xfrm>
            <a:off x="10672164" y="0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6"/>
          <p:cNvSpPr/>
          <p:nvPr/>
        </p:nvSpPr>
        <p:spPr>
          <a:xfrm>
            <a:off x="1601918" y="240895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6"/>
          <p:cNvSpPr/>
          <p:nvPr/>
        </p:nvSpPr>
        <p:spPr>
          <a:xfrm>
            <a:off x="1719902" y="-4915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6"/>
          <p:cNvSpPr/>
          <p:nvPr/>
        </p:nvSpPr>
        <p:spPr>
          <a:xfrm>
            <a:off x="1872302" y="-9830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6"/>
          <p:cNvSpPr/>
          <p:nvPr/>
        </p:nvSpPr>
        <p:spPr>
          <a:xfrm>
            <a:off x="2759290" y="240895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6"/>
          <p:cNvSpPr/>
          <p:nvPr/>
        </p:nvSpPr>
        <p:spPr>
          <a:xfrm>
            <a:off x="2877274" y="-4915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6"/>
          <p:cNvSpPr/>
          <p:nvPr/>
        </p:nvSpPr>
        <p:spPr>
          <a:xfrm>
            <a:off x="3029674" y="-9830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6"/>
          <p:cNvSpPr/>
          <p:nvPr/>
        </p:nvSpPr>
        <p:spPr>
          <a:xfrm>
            <a:off x="3838306" y="245810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6"/>
          <p:cNvSpPr/>
          <p:nvPr/>
        </p:nvSpPr>
        <p:spPr>
          <a:xfrm>
            <a:off x="3956290" y="-9832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6"/>
          <p:cNvSpPr/>
          <p:nvPr/>
        </p:nvSpPr>
        <p:spPr>
          <a:xfrm>
            <a:off x="4108690" y="-4915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6"/>
          <p:cNvSpPr/>
          <p:nvPr/>
        </p:nvSpPr>
        <p:spPr>
          <a:xfrm>
            <a:off x="507600" y="240893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6"/>
          <p:cNvSpPr/>
          <p:nvPr/>
        </p:nvSpPr>
        <p:spPr>
          <a:xfrm>
            <a:off x="625584" y="-14749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6"/>
          <p:cNvSpPr/>
          <p:nvPr/>
        </p:nvSpPr>
        <p:spPr>
          <a:xfrm>
            <a:off x="777984" y="-19664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6"/>
          <p:cNvSpPr/>
          <p:nvPr/>
        </p:nvSpPr>
        <p:spPr>
          <a:xfrm>
            <a:off x="11380076" y="240893"/>
            <a:ext cx="471948" cy="196645"/>
          </a:xfrm>
          <a:prstGeom prst="rect">
            <a:avLst/>
          </a:prstGeom>
          <a:gradFill>
            <a:gsLst>
              <a:gs pos="0">
                <a:srgbClr val="0C0C0C"/>
              </a:gs>
              <a:gs pos="97403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6"/>
          <p:cNvSpPr/>
          <p:nvPr/>
        </p:nvSpPr>
        <p:spPr>
          <a:xfrm>
            <a:off x="11498060" y="-4917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6"/>
          <p:cNvSpPr/>
          <p:nvPr/>
        </p:nvSpPr>
        <p:spPr>
          <a:xfrm>
            <a:off x="11650460" y="-9832"/>
            <a:ext cx="58995" cy="403125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7"/>
          <p:cNvSpPr txBox="1"/>
          <p:nvPr/>
        </p:nvSpPr>
        <p:spPr>
          <a:xfrm>
            <a:off x="4820193" y="2198633"/>
            <a:ext cx="5617029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6000" dirty="0" smtClean="0"/>
              <a:t>28.5.2020.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6000" dirty="0" smtClean="0"/>
              <a:t>4.c</a:t>
            </a:r>
            <a:endParaRPr sz="6000" dirty="0"/>
          </a:p>
        </p:txBody>
      </p:sp>
      <p:pic>
        <p:nvPicPr>
          <p:cNvPr id="404" name="Google Shape;404;p7" descr="Imagen que contiene calibre, dispositiv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0193" y="4747543"/>
            <a:ext cx="6096000" cy="19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8"/>
          <p:cNvSpPr txBox="1"/>
          <p:nvPr/>
        </p:nvSpPr>
        <p:spPr>
          <a:xfrm>
            <a:off x="1164508" y="2399051"/>
            <a:ext cx="7914968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Dragi moji, danas imamo 3 sata, naš raspored je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1.Hrvatski jezik – Imenice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Hrvatski jezik – Imenice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Matematika – Ponavljanje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Nadam se da ti neće biti preteško.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8"/>
          <p:cNvSpPr txBox="1"/>
          <p:nvPr/>
        </p:nvSpPr>
        <p:spPr>
          <a:xfrm>
            <a:off x="1164508" y="831771"/>
            <a:ext cx="314270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6600" b="1" dirty="0" smtClean="0">
                <a:solidFill>
                  <a:schemeClr val="dk1"/>
                </a:solidFill>
                <a:latin typeface="Amatic SC"/>
                <a:cs typeface="Amatic SC"/>
                <a:sym typeface="Amatic SC"/>
              </a:rPr>
              <a:t>RASPORED</a:t>
            </a:r>
            <a:endParaRPr dirty="0"/>
          </a:p>
        </p:txBody>
      </p:sp>
      <p:pic>
        <p:nvPicPr>
          <p:cNvPr id="411" name="Google Shape;411;p8" descr="Imagen que contiene calibre, dispositiv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6948" y="1725080"/>
            <a:ext cx="2706401" cy="214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9"/>
          <p:cNvSpPr txBox="1"/>
          <p:nvPr/>
        </p:nvSpPr>
        <p:spPr>
          <a:xfrm>
            <a:off x="1557866" y="2466587"/>
            <a:ext cx="8251371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2800" dirty="0" smtClean="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PONAVLJAMO </a:t>
            </a:r>
            <a:r>
              <a:rPr lang="hr-HR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IMENICE</a:t>
            </a:r>
            <a:r>
              <a:rPr lang="hr-HR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DANAS. </a:t>
            </a:r>
            <a:r>
              <a:rPr lang="hr-HR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LISTIĆ JE U PRILOGU. IMAŠ VREMENA, PAŽLJIVO ČITAJ I RADI!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9"/>
          <p:cNvSpPr txBox="1"/>
          <p:nvPr/>
        </p:nvSpPr>
        <p:spPr>
          <a:xfrm>
            <a:off x="1164508" y="831771"/>
            <a:ext cx="314270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6600" b="1" dirty="0" smtClean="0">
                <a:solidFill>
                  <a:schemeClr val="dk1"/>
                </a:solidFill>
                <a:latin typeface="Amatic SC"/>
                <a:cs typeface="Amatic SC"/>
                <a:sym typeface="Amatic SC"/>
              </a:rPr>
              <a:t>HRVATSKI JEZIK</a:t>
            </a:r>
            <a:endParaRPr dirty="0"/>
          </a:p>
        </p:txBody>
      </p:sp>
      <p:pic>
        <p:nvPicPr>
          <p:cNvPr id="418" name="Google Shape;418;p9" descr="Imagen que contiene calibre, dispositiv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6948" y="1725080"/>
            <a:ext cx="2706401" cy="214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3"/>
          <p:cNvSpPr txBox="1"/>
          <p:nvPr/>
        </p:nvSpPr>
        <p:spPr>
          <a:xfrm>
            <a:off x="4073827" y="2879793"/>
            <a:ext cx="7708598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Ponavljamo matematiku danas.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Listić je u prilogu.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13"/>
          <p:cNvSpPr txBox="1"/>
          <p:nvPr/>
        </p:nvSpPr>
        <p:spPr>
          <a:xfrm>
            <a:off x="4073827" y="1312513"/>
            <a:ext cx="314270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6600" b="1" dirty="0" smtClean="0">
                <a:solidFill>
                  <a:schemeClr val="dk1"/>
                </a:solidFill>
                <a:latin typeface="Amatic SC"/>
                <a:cs typeface="Amatic SC"/>
                <a:sym typeface="Amatic SC"/>
              </a:rPr>
              <a:t>MATEMATIKA</a:t>
            </a:r>
            <a:endParaRPr dirty="0"/>
          </a:p>
        </p:txBody>
      </p:sp>
      <p:pic>
        <p:nvPicPr>
          <p:cNvPr id="545" name="Google Shape;545;p13" descr="Imagen que contiene calibre, dispositiv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6267" y="2205822"/>
            <a:ext cx="2706401" cy="214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78649">
            <a:off x="1634370" y="1479521"/>
            <a:ext cx="2367359" cy="360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51445">
            <a:off x="3546248" y="826933"/>
            <a:ext cx="2578585" cy="393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0017_Faber_Tamplate_SlidesMania">
  <a:themeElements>
    <a:clrScheme name="Aspecto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Widescreen</PresentationFormat>
  <Paragraphs>16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Amatic SC</vt:lpstr>
      <vt:lpstr>Pangolin</vt:lpstr>
      <vt:lpstr>Arial</vt:lpstr>
      <vt:lpstr>0017_Faber_Tamplate_SlidesMania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Nika</dc:creator>
  <cp:lastModifiedBy>Nika</cp:lastModifiedBy>
  <cp:revision>1</cp:revision>
  <dcterms:modified xsi:type="dcterms:W3CDTF">2020-05-27T16:29:56Z</dcterms:modified>
</cp:coreProperties>
</file>