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9"/>
  </p:notesMasterIdLst>
  <p:sldIdLst>
    <p:sldId id="277" r:id="rId2"/>
    <p:sldId id="278" r:id="rId3"/>
    <p:sldId id="279" r:id="rId4"/>
    <p:sldId id="280" r:id="rId5"/>
    <p:sldId id="281" r:id="rId6"/>
    <p:sldId id="282" r:id="rId7"/>
    <p:sldId id="256" r:id="rId8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Miriam Libre" panose="020B0604020202020204" charset="-79"/>
      <p:regular r:id="rId14"/>
      <p:bold r:id="rId15"/>
    </p:embeddedFont>
    <p:embeddedFont>
      <p:font typeface="Barlow Semi Condensed" panose="020B0604020202020204" charset="-18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93603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574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345475" y="-19036"/>
            <a:ext cx="5819923" cy="4715317"/>
          </a:xfrm>
          <a:custGeom>
            <a:avLst/>
            <a:gdLst/>
            <a:ahLst/>
            <a:cxnLst/>
            <a:rect l="l" t="t" r="r" b="b"/>
            <a:pathLst>
              <a:path w="7657794" h="5358315" extrusionOk="0">
                <a:moveTo>
                  <a:pt x="4496241" y="8710"/>
                </a:moveTo>
                <a:cubicBezTo>
                  <a:pt x="3392586" y="774694"/>
                  <a:pt x="-234011" y="1153639"/>
                  <a:pt x="11927" y="3400730"/>
                </a:cubicBezTo>
                <a:cubicBezTo>
                  <a:pt x="402846" y="6972486"/>
                  <a:pt x="6554139" y="4713188"/>
                  <a:pt x="7657794" y="3947204"/>
                </a:cubicBezTo>
                <a:lnTo>
                  <a:pt x="7657794" y="0"/>
                </a:lnTo>
                <a:lnTo>
                  <a:pt x="4496241" y="87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529796" y="191502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3581158" y="-13725"/>
            <a:ext cx="5626925" cy="5084150"/>
          </a:xfrm>
          <a:custGeom>
            <a:avLst/>
            <a:gdLst/>
            <a:ahLst/>
            <a:cxnLst/>
            <a:rect l="l" t="t" r="r" b="b"/>
            <a:pathLst>
              <a:path w="225077" h="203366" extrusionOk="0">
                <a:moveTo>
                  <a:pt x="124575" y="0"/>
                </a:moveTo>
                <a:cubicBezTo>
                  <a:pt x="115422" y="4577"/>
                  <a:pt x="87139" y="16109"/>
                  <a:pt x="69656" y="27459"/>
                </a:cubicBezTo>
                <a:cubicBezTo>
                  <a:pt x="52174" y="38809"/>
                  <a:pt x="31213" y="55102"/>
                  <a:pt x="19680" y="68099"/>
                </a:cubicBezTo>
                <a:cubicBezTo>
                  <a:pt x="8147" y="81097"/>
                  <a:pt x="1740" y="88694"/>
                  <a:pt x="458" y="105444"/>
                </a:cubicBezTo>
                <a:cubicBezTo>
                  <a:pt x="-823" y="122194"/>
                  <a:pt x="824" y="153407"/>
                  <a:pt x="11991" y="168601"/>
                </a:cubicBezTo>
                <a:cubicBezTo>
                  <a:pt x="23158" y="183795"/>
                  <a:pt x="40733" y="191027"/>
                  <a:pt x="67460" y="196610"/>
                </a:cubicBezTo>
                <a:cubicBezTo>
                  <a:pt x="94187" y="202193"/>
                  <a:pt x="146086" y="205122"/>
                  <a:pt x="172355" y="202101"/>
                </a:cubicBezTo>
                <a:cubicBezTo>
                  <a:pt x="198625" y="199080"/>
                  <a:pt x="216290" y="182422"/>
                  <a:pt x="225077" y="178486"/>
                </a:cubicBezTo>
              </a:path>
            </a:pathLst>
          </a:custGeom>
          <a:noFill/>
          <a:ln w="28575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529796" y="55577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noFill/>
          <a:ln w="28575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1852013">
            <a:off x="438891" y="3449907"/>
            <a:ext cx="1420070" cy="2263772"/>
          </a:xfrm>
          <a:custGeom>
            <a:avLst/>
            <a:gdLst/>
            <a:ahLst/>
            <a:cxnLst/>
            <a:rect l="l" t="t" r="r" b="b"/>
            <a:pathLst>
              <a:path w="71797" h="70706" extrusionOk="0">
                <a:moveTo>
                  <a:pt x="1401" y="41496"/>
                </a:moveTo>
                <a:cubicBezTo>
                  <a:pt x="11312" y="32246"/>
                  <a:pt x="21456" y="23239"/>
                  <a:pt x="31826" y="14506"/>
                </a:cubicBezTo>
                <a:cubicBezTo>
                  <a:pt x="36481" y="10586"/>
                  <a:pt x="41228" y="6665"/>
                  <a:pt x="46548" y="3710"/>
                </a:cubicBezTo>
                <a:cubicBezTo>
                  <a:pt x="48596" y="2573"/>
                  <a:pt x="52928" y="-1577"/>
                  <a:pt x="52928" y="765"/>
                </a:cubicBezTo>
                <a:cubicBezTo>
                  <a:pt x="52928" y="6443"/>
                  <a:pt x="44390" y="8253"/>
                  <a:pt x="40169" y="12052"/>
                </a:cubicBezTo>
                <a:cubicBezTo>
                  <a:pt x="31141" y="20177"/>
                  <a:pt x="22605" y="28883"/>
                  <a:pt x="14651" y="38061"/>
                </a:cubicBezTo>
                <a:cubicBezTo>
                  <a:pt x="-6233" y="62158"/>
                  <a:pt x="21512" y="28994"/>
                  <a:pt x="1892" y="52292"/>
                </a:cubicBezTo>
                <a:cubicBezTo>
                  <a:pt x="1090" y="53245"/>
                  <a:pt x="-810" y="55932"/>
                  <a:pt x="419" y="55727"/>
                </a:cubicBezTo>
                <a:cubicBezTo>
                  <a:pt x="7198" y="54597"/>
                  <a:pt x="11425" y="47474"/>
                  <a:pt x="16614" y="42968"/>
                </a:cubicBezTo>
                <a:cubicBezTo>
                  <a:pt x="24505" y="36115"/>
                  <a:pt x="32499" y="29377"/>
                  <a:pt x="40660" y="22848"/>
                </a:cubicBezTo>
                <a:cubicBezTo>
                  <a:pt x="46945" y="17820"/>
                  <a:pt x="53101" y="12590"/>
                  <a:pt x="59798" y="8126"/>
                </a:cubicBezTo>
                <a:cubicBezTo>
                  <a:pt x="60255" y="7821"/>
                  <a:pt x="61168" y="7247"/>
                  <a:pt x="60780" y="7635"/>
                </a:cubicBezTo>
                <a:cubicBezTo>
                  <a:pt x="49821" y="18605"/>
                  <a:pt x="37221" y="27943"/>
                  <a:pt x="26919" y="39533"/>
                </a:cubicBezTo>
                <a:cubicBezTo>
                  <a:pt x="14381" y="53638"/>
                  <a:pt x="24538" y="41934"/>
                  <a:pt x="16123" y="52292"/>
                </a:cubicBezTo>
                <a:cubicBezTo>
                  <a:pt x="15291" y="53316"/>
                  <a:pt x="12859" y="55944"/>
                  <a:pt x="14160" y="55727"/>
                </a:cubicBezTo>
                <a:cubicBezTo>
                  <a:pt x="21681" y="54473"/>
                  <a:pt x="26781" y="47148"/>
                  <a:pt x="32808" y="42477"/>
                </a:cubicBezTo>
                <a:cubicBezTo>
                  <a:pt x="45091" y="32958"/>
                  <a:pt x="55820" y="20625"/>
                  <a:pt x="70104" y="14506"/>
                </a:cubicBezTo>
                <a:cubicBezTo>
                  <a:pt x="71380" y="13959"/>
                  <a:pt x="69190" y="15560"/>
                  <a:pt x="68141" y="16469"/>
                </a:cubicBezTo>
                <a:cubicBezTo>
                  <a:pt x="61303" y="22395"/>
                  <a:pt x="54150" y="27966"/>
                  <a:pt x="47530" y="34135"/>
                </a:cubicBezTo>
                <a:cubicBezTo>
                  <a:pt x="39141" y="41951"/>
                  <a:pt x="31040" y="50260"/>
                  <a:pt x="24465" y="59653"/>
                </a:cubicBezTo>
                <a:cubicBezTo>
                  <a:pt x="22787" y="62050"/>
                  <a:pt x="29931" y="57421"/>
                  <a:pt x="32317" y="55727"/>
                </a:cubicBezTo>
                <a:cubicBezTo>
                  <a:pt x="41175" y="49441"/>
                  <a:pt x="49410" y="42300"/>
                  <a:pt x="58326" y="36098"/>
                </a:cubicBezTo>
                <a:cubicBezTo>
                  <a:pt x="63689" y="32367"/>
                  <a:pt x="63593" y="32218"/>
                  <a:pt x="69122" y="28737"/>
                </a:cubicBezTo>
                <a:cubicBezTo>
                  <a:pt x="70240" y="28033"/>
                  <a:pt x="72387" y="26712"/>
                  <a:pt x="71576" y="27755"/>
                </a:cubicBezTo>
                <a:cubicBezTo>
                  <a:pt x="63895" y="37631"/>
                  <a:pt x="54278" y="45889"/>
                  <a:pt x="46548" y="55727"/>
                </a:cubicBezTo>
                <a:cubicBezTo>
                  <a:pt x="42988" y="60258"/>
                  <a:pt x="34911" y="64492"/>
                  <a:pt x="36734" y="69959"/>
                </a:cubicBezTo>
                <a:cubicBezTo>
                  <a:pt x="37466" y="72155"/>
                  <a:pt x="38697" y="68732"/>
                  <a:pt x="40660" y="67505"/>
                </a:cubicBezTo>
              </a:path>
            </a:pathLst>
          </a:custGeom>
          <a:noFill/>
          <a:ln w="1524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4376638" y="-19035"/>
            <a:ext cx="4805266" cy="5291336"/>
          </a:xfrm>
          <a:custGeom>
            <a:avLst/>
            <a:gdLst/>
            <a:ahLst/>
            <a:cxnLst/>
            <a:rect l="l" t="t" r="r" b="b"/>
            <a:pathLst>
              <a:path w="7657794" h="5358315" extrusionOk="0">
                <a:moveTo>
                  <a:pt x="4496241" y="8710"/>
                </a:moveTo>
                <a:cubicBezTo>
                  <a:pt x="3392586" y="774694"/>
                  <a:pt x="-234011" y="1153639"/>
                  <a:pt x="11927" y="3400730"/>
                </a:cubicBezTo>
                <a:cubicBezTo>
                  <a:pt x="402846" y="6972486"/>
                  <a:pt x="6554139" y="4713188"/>
                  <a:pt x="7657794" y="3947204"/>
                </a:cubicBezTo>
                <a:lnTo>
                  <a:pt x="7657794" y="0"/>
                </a:lnTo>
                <a:lnTo>
                  <a:pt x="4496241" y="87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307646" y="313102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082742" y="1359631"/>
            <a:ext cx="657904" cy="516313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rot="1851886">
            <a:off x="-183392" y="3481260"/>
            <a:ext cx="1443250" cy="1904266"/>
          </a:xfrm>
          <a:custGeom>
            <a:avLst/>
            <a:gdLst/>
            <a:ahLst/>
            <a:cxnLst/>
            <a:rect l="l" t="t" r="r" b="b"/>
            <a:pathLst>
              <a:path w="71797" h="70706" extrusionOk="0">
                <a:moveTo>
                  <a:pt x="1401" y="41496"/>
                </a:moveTo>
                <a:cubicBezTo>
                  <a:pt x="11312" y="32246"/>
                  <a:pt x="21456" y="23239"/>
                  <a:pt x="31826" y="14506"/>
                </a:cubicBezTo>
                <a:cubicBezTo>
                  <a:pt x="36481" y="10586"/>
                  <a:pt x="41228" y="6665"/>
                  <a:pt x="46548" y="3710"/>
                </a:cubicBezTo>
                <a:cubicBezTo>
                  <a:pt x="48596" y="2573"/>
                  <a:pt x="52928" y="-1577"/>
                  <a:pt x="52928" y="765"/>
                </a:cubicBezTo>
                <a:cubicBezTo>
                  <a:pt x="52928" y="6443"/>
                  <a:pt x="44390" y="8253"/>
                  <a:pt x="40169" y="12052"/>
                </a:cubicBezTo>
                <a:cubicBezTo>
                  <a:pt x="31141" y="20177"/>
                  <a:pt x="22605" y="28883"/>
                  <a:pt x="14651" y="38061"/>
                </a:cubicBezTo>
                <a:cubicBezTo>
                  <a:pt x="-6233" y="62158"/>
                  <a:pt x="21512" y="28994"/>
                  <a:pt x="1892" y="52292"/>
                </a:cubicBezTo>
                <a:cubicBezTo>
                  <a:pt x="1090" y="53245"/>
                  <a:pt x="-810" y="55932"/>
                  <a:pt x="419" y="55727"/>
                </a:cubicBezTo>
                <a:cubicBezTo>
                  <a:pt x="7198" y="54597"/>
                  <a:pt x="11425" y="47474"/>
                  <a:pt x="16614" y="42968"/>
                </a:cubicBezTo>
                <a:cubicBezTo>
                  <a:pt x="24505" y="36115"/>
                  <a:pt x="32499" y="29377"/>
                  <a:pt x="40660" y="22848"/>
                </a:cubicBezTo>
                <a:cubicBezTo>
                  <a:pt x="46945" y="17820"/>
                  <a:pt x="53101" y="12590"/>
                  <a:pt x="59798" y="8126"/>
                </a:cubicBezTo>
                <a:cubicBezTo>
                  <a:pt x="60255" y="7821"/>
                  <a:pt x="61168" y="7247"/>
                  <a:pt x="60780" y="7635"/>
                </a:cubicBezTo>
                <a:cubicBezTo>
                  <a:pt x="49821" y="18605"/>
                  <a:pt x="37221" y="27943"/>
                  <a:pt x="26919" y="39533"/>
                </a:cubicBezTo>
                <a:cubicBezTo>
                  <a:pt x="14381" y="53638"/>
                  <a:pt x="24538" y="41934"/>
                  <a:pt x="16123" y="52292"/>
                </a:cubicBezTo>
                <a:cubicBezTo>
                  <a:pt x="15291" y="53316"/>
                  <a:pt x="12859" y="55944"/>
                  <a:pt x="14160" y="55727"/>
                </a:cubicBezTo>
                <a:cubicBezTo>
                  <a:pt x="21681" y="54473"/>
                  <a:pt x="26781" y="47148"/>
                  <a:pt x="32808" y="42477"/>
                </a:cubicBezTo>
                <a:cubicBezTo>
                  <a:pt x="45091" y="32958"/>
                  <a:pt x="55820" y="20625"/>
                  <a:pt x="70104" y="14506"/>
                </a:cubicBezTo>
                <a:cubicBezTo>
                  <a:pt x="71380" y="13959"/>
                  <a:pt x="69190" y="15560"/>
                  <a:pt x="68141" y="16469"/>
                </a:cubicBezTo>
                <a:cubicBezTo>
                  <a:pt x="61303" y="22395"/>
                  <a:pt x="54150" y="27966"/>
                  <a:pt x="47530" y="34135"/>
                </a:cubicBezTo>
                <a:cubicBezTo>
                  <a:pt x="39141" y="41951"/>
                  <a:pt x="31040" y="50260"/>
                  <a:pt x="24465" y="59653"/>
                </a:cubicBezTo>
                <a:cubicBezTo>
                  <a:pt x="22787" y="62050"/>
                  <a:pt x="29931" y="57421"/>
                  <a:pt x="32317" y="55727"/>
                </a:cubicBezTo>
                <a:cubicBezTo>
                  <a:pt x="41175" y="49441"/>
                  <a:pt x="49410" y="42300"/>
                  <a:pt x="58326" y="36098"/>
                </a:cubicBezTo>
                <a:cubicBezTo>
                  <a:pt x="63689" y="32367"/>
                  <a:pt x="63593" y="32218"/>
                  <a:pt x="69122" y="28737"/>
                </a:cubicBezTo>
                <a:cubicBezTo>
                  <a:pt x="70240" y="28033"/>
                  <a:pt x="72387" y="26712"/>
                  <a:pt x="71576" y="27755"/>
                </a:cubicBezTo>
                <a:cubicBezTo>
                  <a:pt x="63895" y="37631"/>
                  <a:pt x="54278" y="45889"/>
                  <a:pt x="46548" y="55727"/>
                </a:cubicBezTo>
                <a:cubicBezTo>
                  <a:pt x="42988" y="60258"/>
                  <a:pt x="34911" y="64492"/>
                  <a:pt x="36734" y="69959"/>
                </a:cubicBezTo>
                <a:cubicBezTo>
                  <a:pt x="37466" y="72155"/>
                  <a:pt x="38697" y="68732"/>
                  <a:pt x="40660" y="67505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18451" y="1238075"/>
            <a:ext cx="4998000" cy="3018149"/>
          </a:xfrm>
          <a:prstGeom prst="rect">
            <a:avLst/>
          </a:prstGeom>
          <a:noFill/>
          <a:ln>
            <a:noFill/>
          </a:ln>
          <a:effectLst>
            <a:outerShdw blurRad="314325" dist="133350" dir="180000" algn="bl" rotWithShape="0">
              <a:srgbClr val="000000">
                <a:alpha val="34901"/>
              </a:srgbClr>
            </a:outerShdw>
          </a:effectLst>
        </p:spPr>
      </p:pic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167825" y="1776850"/>
            <a:ext cx="44115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>
            <a:off x="529796" y="191502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/>
          <p:nvPr/>
        </p:nvSpPr>
        <p:spPr>
          <a:xfrm>
            <a:off x="3345475" y="-19036"/>
            <a:ext cx="5819923" cy="4715317"/>
          </a:xfrm>
          <a:custGeom>
            <a:avLst/>
            <a:gdLst/>
            <a:ahLst/>
            <a:cxnLst/>
            <a:rect l="l" t="t" r="r" b="b"/>
            <a:pathLst>
              <a:path w="7657794" h="5358315" extrusionOk="0">
                <a:moveTo>
                  <a:pt x="4496241" y="8710"/>
                </a:moveTo>
                <a:cubicBezTo>
                  <a:pt x="3392586" y="774694"/>
                  <a:pt x="-234011" y="1153639"/>
                  <a:pt x="11927" y="3400730"/>
                </a:cubicBezTo>
                <a:cubicBezTo>
                  <a:pt x="402846" y="6972486"/>
                  <a:pt x="6554139" y="4713188"/>
                  <a:pt x="7657794" y="3947204"/>
                </a:cubicBezTo>
                <a:lnTo>
                  <a:pt x="7657794" y="0"/>
                </a:lnTo>
                <a:lnTo>
                  <a:pt x="4496241" y="87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3"/>
          <p:cNvSpPr/>
          <p:nvPr/>
        </p:nvSpPr>
        <p:spPr>
          <a:xfrm>
            <a:off x="3581158" y="-13725"/>
            <a:ext cx="5626925" cy="5084150"/>
          </a:xfrm>
          <a:custGeom>
            <a:avLst/>
            <a:gdLst/>
            <a:ahLst/>
            <a:cxnLst/>
            <a:rect l="l" t="t" r="r" b="b"/>
            <a:pathLst>
              <a:path w="225077" h="203366" extrusionOk="0">
                <a:moveTo>
                  <a:pt x="124575" y="0"/>
                </a:moveTo>
                <a:cubicBezTo>
                  <a:pt x="115422" y="4577"/>
                  <a:pt x="87139" y="16109"/>
                  <a:pt x="69656" y="27459"/>
                </a:cubicBezTo>
                <a:cubicBezTo>
                  <a:pt x="52174" y="38809"/>
                  <a:pt x="31213" y="55102"/>
                  <a:pt x="19680" y="68099"/>
                </a:cubicBezTo>
                <a:cubicBezTo>
                  <a:pt x="8147" y="81097"/>
                  <a:pt x="1740" y="88694"/>
                  <a:pt x="458" y="105444"/>
                </a:cubicBezTo>
                <a:cubicBezTo>
                  <a:pt x="-823" y="122194"/>
                  <a:pt x="824" y="153407"/>
                  <a:pt x="11991" y="168601"/>
                </a:cubicBezTo>
                <a:cubicBezTo>
                  <a:pt x="23158" y="183795"/>
                  <a:pt x="40733" y="191027"/>
                  <a:pt x="67460" y="196610"/>
                </a:cubicBezTo>
                <a:cubicBezTo>
                  <a:pt x="94187" y="202193"/>
                  <a:pt x="146086" y="205122"/>
                  <a:pt x="172355" y="202101"/>
                </a:cubicBezTo>
                <a:cubicBezTo>
                  <a:pt x="198625" y="199080"/>
                  <a:pt x="216290" y="182422"/>
                  <a:pt x="225077" y="178486"/>
                </a:cubicBezTo>
              </a:path>
            </a:pathLst>
          </a:custGeom>
          <a:noFill/>
          <a:ln w="28575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529796" y="55577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noFill/>
          <a:ln w="28575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rot="-1536976">
            <a:off x="-99627" y="3079692"/>
            <a:ext cx="1798488" cy="2539521"/>
          </a:xfrm>
          <a:custGeom>
            <a:avLst/>
            <a:gdLst/>
            <a:ahLst/>
            <a:cxnLst/>
            <a:rect l="l" t="t" r="r" b="b"/>
            <a:pathLst>
              <a:path w="71797" h="70706" extrusionOk="0">
                <a:moveTo>
                  <a:pt x="1401" y="41496"/>
                </a:moveTo>
                <a:cubicBezTo>
                  <a:pt x="11312" y="32246"/>
                  <a:pt x="21456" y="23239"/>
                  <a:pt x="31826" y="14506"/>
                </a:cubicBezTo>
                <a:cubicBezTo>
                  <a:pt x="36481" y="10586"/>
                  <a:pt x="41228" y="6665"/>
                  <a:pt x="46548" y="3710"/>
                </a:cubicBezTo>
                <a:cubicBezTo>
                  <a:pt x="48596" y="2573"/>
                  <a:pt x="52928" y="-1577"/>
                  <a:pt x="52928" y="765"/>
                </a:cubicBezTo>
                <a:cubicBezTo>
                  <a:pt x="52928" y="6443"/>
                  <a:pt x="44390" y="8253"/>
                  <a:pt x="40169" y="12052"/>
                </a:cubicBezTo>
                <a:cubicBezTo>
                  <a:pt x="31141" y="20177"/>
                  <a:pt x="22605" y="28883"/>
                  <a:pt x="14651" y="38061"/>
                </a:cubicBezTo>
                <a:cubicBezTo>
                  <a:pt x="-6233" y="62158"/>
                  <a:pt x="21512" y="28994"/>
                  <a:pt x="1892" y="52292"/>
                </a:cubicBezTo>
                <a:cubicBezTo>
                  <a:pt x="1090" y="53245"/>
                  <a:pt x="-810" y="55932"/>
                  <a:pt x="419" y="55727"/>
                </a:cubicBezTo>
                <a:cubicBezTo>
                  <a:pt x="7198" y="54597"/>
                  <a:pt x="11425" y="47474"/>
                  <a:pt x="16614" y="42968"/>
                </a:cubicBezTo>
                <a:cubicBezTo>
                  <a:pt x="24505" y="36115"/>
                  <a:pt x="32499" y="29377"/>
                  <a:pt x="40660" y="22848"/>
                </a:cubicBezTo>
                <a:cubicBezTo>
                  <a:pt x="46945" y="17820"/>
                  <a:pt x="53101" y="12590"/>
                  <a:pt x="59798" y="8126"/>
                </a:cubicBezTo>
                <a:cubicBezTo>
                  <a:pt x="60255" y="7821"/>
                  <a:pt x="61168" y="7247"/>
                  <a:pt x="60780" y="7635"/>
                </a:cubicBezTo>
                <a:cubicBezTo>
                  <a:pt x="49821" y="18605"/>
                  <a:pt x="37221" y="27943"/>
                  <a:pt x="26919" y="39533"/>
                </a:cubicBezTo>
                <a:cubicBezTo>
                  <a:pt x="14381" y="53638"/>
                  <a:pt x="24538" y="41934"/>
                  <a:pt x="16123" y="52292"/>
                </a:cubicBezTo>
                <a:cubicBezTo>
                  <a:pt x="15291" y="53316"/>
                  <a:pt x="12859" y="55944"/>
                  <a:pt x="14160" y="55727"/>
                </a:cubicBezTo>
                <a:cubicBezTo>
                  <a:pt x="21681" y="54473"/>
                  <a:pt x="26781" y="47148"/>
                  <a:pt x="32808" y="42477"/>
                </a:cubicBezTo>
                <a:cubicBezTo>
                  <a:pt x="45091" y="32958"/>
                  <a:pt x="55820" y="20625"/>
                  <a:pt x="70104" y="14506"/>
                </a:cubicBezTo>
                <a:cubicBezTo>
                  <a:pt x="71380" y="13959"/>
                  <a:pt x="69190" y="15560"/>
                  <a:pt x="68141" y="16469"/>
                </a:cubicBezTo>
                <a:cubicBezTo>
                  <a:pt x="61303" y="22395"/>
                  <a:pt x="54150" y="27966"/>
                  <a:pt x="47530" y="34135"/>
                </a:cubicBezTo>
                <a:cubicBezTo>
                  <a:pt x="39141" y="41951"/>
                  <a:pt x="31040" y="50260"/>
                  <a:pt x="24465" y="59653"/>
                </a:cubicBezTo>
                <a:cubicBezTo>
                  <a:pt x="22787" y="62050"/>
                  <a:pt x="29931" y="57421"/>
                  <a:pt x="32317" y="55727"/>
                </a:cubicBezTo>
                <a:cubicBezTo>
                  <a:pt x="41175" y="49441"/>
                  <a:pt x="49410" y="42300"/>
                  <a:pt x="58326" y="36098"/>
                </a:cubicBezTo>
                <a:cubicBezTo>
                  <a:pt x="63689" y="32367"/>
                  <a:pt x="63593" y="32218"/>
                  <a:pt x="69122" y="28737"/>
                </a:cubicBezTo>
                <a:cubicBezTo>
                  <a:pt x="70240" y="28033"/>
                  <a:pt x="72387" y="26712"/>
                  <a:pt x="71576" y="27755"/>
                </a:cubicBezTo>
                <a:cubicBezTo>
                  <a:pt x="63895" y="37631"/>
                  <a:pt x="54278" y="45889"/>
                  <a:pt x="46548" y="55727"/>
                </a:cubicBezTo>
                <a:cubicBezTo>
                  <a:pt x="42988" y="60258"/>
                  <a:pt x="34911" y="64492"/>
                  <a:pt x="36734" y="69959"/>
                </a:cubicBezTo>
                <a:cubicBezTo>
                  <a:pt x="37466" y="72155"/>
                  <a:pt x="38697" y="68732"/>
                  <a:pt x="40660" y="67505"/>
                </a:cubicBezTo>
              </a:path>
            </a:pathLst>
          </a:custGeom>
          <a:noFill/>
          <a:ln w="1524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4376638" y="-19035"/>
            <a:ext cx="4805266" cy="5291336"/>
          </a:xfrm>
          <a:custGeom>
            <a:avLst/>
            <a:gdLst/>
            <a:ahLst/>
            <a:cxnLst/>
            <a:rect l="l" t="t" r="r" b="b"/>
            <a:pathLst>
              <a:path w="7657794" h="5358315" extrusionOk="0">
                <a:moveTo>
                  <a:pt x="4496241" y="8710"/>
                </a:moveTo>
                <a:cubicBezTo>
                  <a:pt x="3392586" y="774694"/>
                  <a:pt x="-234011" y="1153639"/>
                  <a:pt x="11927" y="3400730"/>
                </a:cubicBezTo>
                <a:cubicBezTo>
                  <a:pt x="402846" y="6972486"/>
                  <a:pt x="6554139" y="4713188"/>
                  <a:pt x="7657794" y="3947204"/>
                </a:cubicBezTo>
                <a:lnTo>
                  <a:pt x="7657794" y="0"/>
                </a:lnTo>
                <a:lnTo>
                  <a:pt x="4496241" y="87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307646" y="313102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082742" y="1359631"/>
            <a:ext cx="657904" cy="516313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 rot="-2492519">
            <a:off x="-356359" y="3424510"/>
            <a:ext cx="2024258" cy="2390515"/>
          </a:xfrm>
          <a:custGeom>
            <a:avLst/>
            <a:gdLst/>
            <a:ahLst/>
            <a:cxnLst/>
            <a:rect l="l" t="t" r="r" b="b"/>
            <a:pathLst>
              <a:path w="71797" h="70706" extrusionOk="0">
                <a:moveTo>
                  <a:pt x="1401" y="41496"/>
                </a:moveTo>
                <a:cubicBezTo>
                  <a:pt x="11312" y="32246"/>
                  <a:pt x="21456" y="23239"/>
                  <a:pt x="31826" y="14506"/>
                </a:cubicBezTo>
                <a:cubicBezTo>
                  <a:pt x="36481" y="10586"/>
                  <a:pt x="41228" y="6665"/>
                  <a:pt x="46548" y="3710"/>
                </a:cubicBezTo>
                <a:cubicBezTo>
                  <a:pt x="48596" y="2573"/>
                  <a:pt x="52928" y="-1577"/>
                  <a:pt x="52928" y="765"/>
                </a:cubicBezTo>
                <a:cubicBezTo>
                  <a:pt x="52928" y="6443"/>
                  <a:pt x="44390" y="8253"/>
                  <a:pt x="40169" y="12052"/>
                </a:cubicBezTo>
                <a:cubicBezTo>
                  <a:pt x="31141" y="20177"/>
                  <a:pt x="22605" y="28883"/>
                  <a:pt x="14651" y="38061"/>
                </a:cubicBezTo>
                <a:cubicBezTo>
                  <a:pt x="-6233" y="62158"/>
                  <a:pt x="21512" y="28994"/>
                  <a:pt x="1892" y="52292"/>
                </a:cubicBezTo>
                <a:cubicBezTo>
                  <a:pt x="1090" y="53245"/>
                  <a:pt x="-810" y="55932"/>
                  <a:pt x="419" y="55727"/>
                </a:cubicBezTo>
                <a:cubicBezTo>
                  <a:pt x="7198" y="54597"/>
                  <a:pt x="11425" y="47474"/>
                  <a:pt x="16614" y="42968"/>
                </a:cubicBezTo>
                <a:cubicBezTo>
                  <a:pt x="24505" y="36115"/>
                  <a:pt x="32499" y="29377"/>
                  <a:pt x="40660" y="22848"/>
                </a:cubicBezTo>
                <a:cubicBezTo>
                  <a:pt x="46945" y="17820"/>
                  <a:pt x="53101" y="12590"/>
                  <a:pt x="59798" y="8126"/>
                </a:cubicBezTo>
                <a:cubicBezTo>
                  <a:pt x="60255" y="7821"/>
                  <a:pt x="61168" y="7247"/>
                  <a:pt x="60780" y="7635"/>
                </a:cubicBezTo>
                <a:cubicBezTo>
                  <a:pt x="49821" y="18605"/>
                  <a:pt x="37221" y="27943"/>
                  <a:pt x="26919" y="39533"/>
                </a:cubicBezTo>
                <a:cubicBezTo>
                  <a:pt x="14381" y="53638"/>
                  <a:pt x="24538" y="41934"/>
                  <a:pt x="16123" y="52292"/>
                </a:cubicBezTo>
                <a:cubicBezTo>
                  <a:pt x="15291" y="53316"/>
                  <a:pt x="12859" y="55944"/>
                  <a:pt x="14160" y="55727"/>
                </a:cubicBezTo>
                <a:cubicBezTo>
                  <a:pt x="21681" y="54473"/>
                  <a:pt x="26781" y="47148"/>
                  <a:pt x="32808" y="42477"/>
                </a:cubicBezTo>
                <a:cubicBezTo>
                  <a:pt x="45091" y="32958"/>
                  <a:pt x="55820" y="20625"/>
                  <a:pt x="70104" y="14506"/>
                </a:cubicBezTo>
                <a:cubicBezTo>
                  <a:pt x="71380" y="13959"/>
                  <a:pt x="69190" y="15560"/>
                  <a:pt x="68141" y="16469"/>
                </a:cubicBezTo>
                <a:cubicBezTo>
                  <a:pt x="61303" y="22395"/>
                  <a:pt x="54150" y="27966"/>
                  <a:pt x="47530" y="34135"/>
                </a:cubicBezTo>
                <a:cubicBezTo>
                  <a:pt x="39141" y="41951"/>
                  <a:pt x="31040" y="50260"/>
                  <a:pt x="24465" y="59653"/>
                </a:cubicBezTo>
                <a:cubicBezTo>
                  <a:pt x="22787" y="62050"/>
                  <a:pt x="29931" y="57421"/>
                  <a:pt x="32317" y="55727"/>
                </a:cubicBezTo>
                <a:cubicBezTo>
                  <a:pt x="41175" y="49441"/>
                  <a:pt x="49410" y="42300"/>
                  <a:pt x="58326" y="36098"/>
                </a:cubicBezTo>
                <a:cubicBezTo>
                  <a:pt x="63689" y="32367"/>
                  <a:pt x="63593" y="32218"/>
                  <a:pt x="69122" y="28737"/>
                </a:cubicBezTo>
                <a:cubicBezTo>
                  <a:pt x="70240" y="28033"/>
                  <a:pt x="72387" y="26712"/>
                  <a:pt x="71576" y="27755"/>
                </a:cubicBezTo>
                <a:cubicBezTo>
                  <a:pt x="63895" y="37631"/>
                  <a:pt x="54278" y="45889"/>
                  <a:pt x="46548" y="55727"/>
                </a:cubicBezTo>
                <a:cubicBezTo>
                  <a:pt x="42988" y="60258"/>
                  <a:pt x="34911" y="64492"/>
                  <a:pt x="36734" y="69959"/>
                </a:cubicBezTo>
                <a:cubicBezTo>
                  <a:pt x="37466" y="72155"/>
                  <a:pt x="38697" y="68732"/>
                  <a:pt x="40660" y="67505"/>
                </a:cubicBezTo>
              </a:path>
            </a:pathLst>
          </a:custGeom>
          <a:noFill/>
          <a:ln w="152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69654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311700" y="2075400"/>
            <a:ext cx="2808000" cy="22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ubtitle">
  <p:cSld name="BLANK_2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/>
          <p:nvPr/>
        </p:nvSpPr>
        <p:spPr>
          <a:xfrm>
            <a:off x="3345475" y="-19036"/>
            <a:ext cx="5819923" cy="4715317"/>
          </a:xfrm>
          <a:custGeom>
            <a:avLst/>
            <a:gdLst/>
            <a:ahLst/>
            <a:cxnLst/>
            <a:rect l="l" t="t" r="r" b="b"/>
            <a:pathLst>
              <a:path w="7657794" h="5358315" extrusionOk="0">
                <a:moveTo>
                  <a:pt x="4496241" y="8710"/>
                </a:moveTo>
                <a:cubicBezTo>
                  <a:pt x="3392586" y="774694"/>
                  <a:pt x="-234011" y="1153639"/>
                  <a:pt x="11927" y="3400730"/>
                </a:cubicBezTo>
                <a:cubicBezTo>
                  <a:pt x="402846" y="6972486"/>
                  <a:pt x="6554139" y="4713188"/>
                  <a:pt x="7657794" y="3947204"/>
                </a:cubicBezTo>
                <a:lnTo>
                  <a:pt x="7657794" y="0"/>
                </a:lnTo>
                <a:lnTo>
                  <a:pt x="4496241" y="871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14"/>
          <p:cNvSpPr/>
          <p:nvPr/>
        </p:nvSpPr>
        <p:spPr>
          <a:xfrm>
            <a:off x="529796" y="191502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14"/>
          <p:cNvSpPr/>
          <p:nvPr/>
        </p:nvSpPr>
        <p:spPr>
          <a:xfrm>
            <a:off x="3581158" y="-13725"/>
            <a:ext cx="5626925" cy="5084150"/>
          </a:xfrm>
          <a:custGeom>
            <a:avLst/>
            <a:gdLst/>
            <a:ahLst/>
            <a:cxnLst/>
            <a:rect l="l" t="t" r="r" b="b"/>
            <a:pathLst>
              <a:path w="225077" h="203366" extrusionOk="0">
                <a:moveTo>
                  <a:pt x="124575" y="0"/>
                </a:moveTo>
                <a:cubicBezTo>
                  <a:pt x="115422" y="4577"/>
                  <a:pt x="87139" y="16109"/>
                  <a:pt x="69656" y="27459"/>
                </a:cubicBezTo>
                <a:cubicBezTo>
                  <a:pt x="52174" y="38809"/>
                  <a:pt x="31213" y="55102"/>
                  <a:pt x="19680" y="68099"/>
                </a:cubicBezTo>
                <a:cubicBezTo>
                  <a:pt x="8147" y="81097"/>
                  <a:pt x="1740" y="88694"/>
                  <a:pt x="458" y="105444"/>
                </a:cubicBezTo>
                <a:cubicBezTo>
                  <a:pt x="-823" y="122194"/>
                  <a:pt x="824" y="153407"/>
                  <a:pt x="11991" y="168601"/>
                </a:cubicBezTo>
                <a:cubicBezTo>
                  <a:pt x="23158" y="183795"/>
                  <a:pt x="40733" y="191027"/>
                  <a:pt x="67460" y="196610"/>
                </a:cubicBezTo>
                <a:cubicBezTo>
                  <a:pt x="94187" y="202193"/>
                  <a:pt x="146086" y="205122"/>
                  <a:pt x="172355" y="202101"/>
                </a:cubicBezTo>
                <a:cubicBezTo>
                  <a:pt x="198625" y="199080"/>
                  <a:pt x="216290" y="182422"/>
                  <a:pt x="225077" y="178486"/>
                </a:cubicBezTo>
              </a:path>
            </a:pathLst>
          </a:custGeom>
          <a:noFill/>
          <a:ln w="28575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"/>
          <p:cNvSpPr/>
          <p:nvPr/>
        </p:nvSpPr>
        <p:spPr>
          <a:xfrm>
            <a:off x="529796" y="55577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noFill/>
          <a:ln w="28575" cap="flat" cmpd="sng">
            <a:solidFill>
              <a:schemeClr val="accent5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14"/>
          <p:cNvSpPr/>
          <p:nvPr/>
        </p:nvSpPr>
        <p:spPr>
          <a:xfrm>
            <a:off x="4376638" y="-19035"/>
            <a:ext cx="4805266" cy="5291336"/>
          </a:xfrm>
          <a:custGeom>
            <a:avLst/>
            <a:gdLst/>
            <a:ahLst/>
            <a:cxnLst/>
            <a:rect l="l" t="t" r="r" b="b"/>
            <a:pathLst>
              <a:path w="7657794" h="5358315" extrusionOk="0">
                <a:moveTo>
                  <a:pt x="4496241" y="8710"/>
                </a:moveTo>
                <a:cubicBezTo>
                  <a:pt x="3392586" y="774694"/>
                  <a:pt x="-234011" y="1153639"/>
                  <a:pt x="11927" y="3400730"/>
                </a:cubicBezTo>
                <a:cubicBezTo>
                  <a:pt x="402846" y="6972486"/>
                  <a:pt x="6554139" y="4713188"/>
                  <a:pt x="7657794" y="3947204"/>
                </a:cubicBezTo>
                <a:lnTo>
                  <a:pt x="7657794" y="0"/>
                </a:lnTo>
                <a:lnTo>
                  <a:pt x="4496241" y="87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14"/>
          <p:cNvSpPr/>
          <p:nvPr/>
        </p:nvSpPr>
        <p:spPr>
          <a:xfrm>
            <a:off x="307646" y="313102"/>
            <a:ext cx="1210866" cy="1046580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4"/>
          <p:cNvSpPr/>
          <p:nvPr/>
        </p:nvSpPr>
        <p:spPr>
          <a:xfrm>
            <a:off x="1082742" y="1359631"/>
            <a:ext cx="657904" cy="516313"/>
          </a:xfrm>
          <a:custGeom>
            <a:avLst/>
            <a:gdLst/>
            <a:ahLst/>
            <a:cxnLst/>
            <a:rect l="l" t="t" r="r" b="b"/>
            <a:pathLst>
              <a:path w="1614488" h="1395440" extrusionOk="0">
                <a:moveTo>
                  <a:pt x="0" y="697728"/>
                </a:moveTo>
                <a:cubicBezTo>
                  <a:pt x="0" y="312396"/>
                  <a:pt x="416648" y="1408"/>
                  <a:pt x="685800" y="22"/>
                </a:cubicBezTo>
                <a:cubicBezTo>
                  <a:pt x="1302544" y="-3153"/>
                  <a:pt x="1614488" y="350496"/>
                  <a:pt x="1614488" y="735828"/>
                </a:cubicBezTo>
                <a:cubicBezTo>
                  <a:pt x="1614488" y="1121160"/>
                  <a:pt x="1097756" y="1397022"/>
                  <a:pt x="685800" y="1395434"/>
                </a:cubicBezTo>
                <a:cubicBezTo>
                  <a:pt x="416646" y="1394396"/>
                  <a:pt x="0" y="1083060"/>
                  <a:pt x="0" y="69772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0" name="Google Shape;170;p14"/>
          <p:cNvSpPr txBox="1">
            <a:spLocks noGrp="1"/>
          </p:cNvSpPr>
          <p:nvPr>
            <p:ph type="title"/>
          </p:nvPr>
        </p:nvSpPr>
        <p:spPr>
          <a:xfrm>
            <a:off x="265500" y="1614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1" name="Google Shape;171;p14"/>
          <p:cNvSpPr txBox="1">
            <a:spLocks noGrp="1"/>
          </p:cNvSpPr>
          <p:nvPr>
            <p:ph type="subTitle" idx="1"/>
          </p:nvPr>
        </p:nvSpPr>
        <p:spPr>
          <a:xfrm>
            <a:off x="265500" y="3184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iriam Libre"/>
              <a:buNone/>
              <a:defRPr sz="2800" b="0" i="0" u="none" strike="noStrike" cap="none">
                <a:solidFill>
                  <a:schemeClr val="dk1"/>
                </a:solidFill>
                <a:latin typeface="Miriam Libre"/>
                <a:ea typeface="Miriam Libre"/>
                <a:cs typeface="Miriam Libre"/>
                <a:sym typeface="Miriam Lib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Barlow Semi Condensed"/>
              <a:buChar char="●"/>
              <a:defRPr sz="18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Semi Condensed"/>
              <a:buChar char="○"/>
              <a:defRPr sz="14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Semi Condensed"/>
              <a:buChar char="■"/>
              <a:defRPr sz="14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Semi Condensed"/>
              <a:buChar char="●"/>
              <a:defRPr sz="14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Semi Condensed"/>
              <a:buChar char="○"/>
              <a:defRPr sz="14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Semi Condensed"/>
              <a:buChar char="■"/>
              <a:defRPr sz="14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Semi Condensed"/>
              <a:buChar char="●"/>
              <a:defRPr sz="14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Semi Condensed"/>
              <a:buChar char="○"/>
              <a:defRPr sz="14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Barlow Semi Condensed"/>
              <a:buChar char="■"/>
              <a:defRPr sz="1400" b="0" i="0" u="none" strike="noStrike" cap="none">
                <a:solidFill>
                  <a:srgbClr val="000000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60" r:id="rId3"/>
    <p:sldLayoutId id="2147483663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nrwmLd79yY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1.5.2020.</a:t>
            </a:r>
            <a:br>
              <a:rPr lang="hr-HR" dirty="0" smtClean="0"/>
            </a:br>
            <a:r>
              <a:rPr lang="hr-HR" dirty="0" smtClean="0"/>
              <a:t>4. 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1599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7526" y="1526760"/>
            <a:ext cx="2808000" cy="2292600"/>
          </a:xfrm>
        </p:spPr>
        <p:txBody>
          <a:bodyPr/>
          <a:lstStyle/>
          <a:p>
            <a:r>
              <a:rPr lang="hr-HR" dirty="0" smtClean="0"/>
              <a:t>DRAGI MOJI, DANAS NASTAVLJAMO SE S PONAVLJANJEM. NADAM SE DA VAM NIJE PRETEŠKO.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8245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800" y="2029811"/>
            <a:ext cx="4045200" cy="1482300"/>
          </a:xfrm>
        </p:spPr>
        <p:txBody>
          <a:bodyPr/>
          <a:lstStyle/>
          <a:p>
            <a:r>
              <a:rPr lang="hr-HR" b="1" dirty="0" smtClean="0"/>
              <a:t>HRVATSKI JEZIK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249" y="2095108"/>
            <a:ext cx="4045200" cy="1235100"/>
          </a:xfrm>
        </p:spPr>
        <p:txBody>
          <a:bodyPr/>
          <a:lstStyle/>
          <a:p>
            <a:r>
              <a:rPr lang="hr-HR" dirty="0" smtClean="0"/>
              <a:t>DANAS SE ODMARAMO OD GLAGOLA, IMENICE I PRIDJEVA. </a:t>
            </a:r>
          </a:p>
          <a:p>
            <a:endParaRPr lang="hr-HR" dirty="0" smtClean="0"/>
          </a:p>
          <a:p>
            <a:r>
              <a:rPr lang="hr-HR" b="1" dirty="0" smtClean="0">
                <a:solidFill>
                  <a:schemeClr val="tx1"/>
                </a:solidFill>
              </a:rPr>
              <a:t>DANAS ČITAMO</a:t>
            </a:r>
            <a:r>
              <a:rPr lang="hr-HR" dirty="0" smtClean="0"/>
              <a:t>. IMATE LISTIĆ U PRILOGU, </a:t>
            </a:r>
            <a:r>
              <a:rPr lang="hr-HR" b="1" dirty="0" smtClean="0"/>
              <a:t>PROČITAJ PRIČU </a:t>
            </a:r>
            <a:r>
              <a:rPr lang="hr-HR" dirty="0" smtClean="0"/>
              <a:t>I </a:t>
            </a:r>
            <a:r>
              <a:rPr lang="hr-HR" b="1" dirty="0" smtClean="0"/>
              <a:t>ODGOVORI NA PITANJA.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01383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8800" y="1522735"/>
            <a:ext cx="4045200" cy="1482300"/>
          </a:xfrm>
        </p:spPr>
        <p:txBody>
          <a:bodyPr/>
          <a:lstStyle/>
          <a:p>
            <a:r>
              <a:rPr lang="hr-HR" b="1" dirty="0" smtClean="0"/>
              <a:t>MATEMATIKA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0" y="1878676"/>
            <a:ext cx="4045200" cy="2540499"/>
          </a:xfrm>
        </p:spPr>
        <p:txBody>
          <a:bodyPr/>
          <a:lstStyle/>
          <a:p>
            <a:r>
              <a:rPr lang="hr-HR" dirty="0" smtClean="0"/>
              <a:t>U PRILOGU IMAŠ LISTIĆE ZA PONAVLJANJE.  SRETNO!</a:t>
            </a:r>
          </a:p>
        </p:txBody>
      </p:sp>
    </p:spTree>
    <p:extLst>
      <p:ext uri="{BB962C8B-B14F-4D97-AF65-F5344CB8AC3E}">
        <p14:creationId xmlns:p14="http://schemas.microsoft.com/office/powerpoint/2010/main" val="356276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5151" y="1547673"/>
            <a:ext cx="4045200" cy="1482300"/>
          </a:xfrm>
        </p:spPr>
        <p:txBody>
          <a:bodyPr/>
          <a:lstStyle/>
          <a:p>
            <a:r>
              <a:rPr lang="hr-HR" b="1" dirty="0" smtClean="0"/>
              <a:t>PID 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0" y="1953491"/>
            <a:ext cx="2876711" cy="2465684"/>
          </a:xfrm>
        </p:spPr>
        <p:txBody>
          <a:bodyPr/>
          <a:lstStyle/>
          <a:p>
            <a:r>
              <a:rPr lang="hr-HR" dirty="0" smtClean="0"/>
              <a:t>NASTAVLJAMO PRIČATI O </a:t>
            </a:r>
            <a:r>
              <a:rPr lang="hr-HR" b="1" dirty="0" smtClean="0">
                <a:solidFill>
                  <a:schemeClr val="tx1"/>
                </a:solidFill>
              </a:rPr>
              <a:t>MORU. </a:t>
            </a:r>
          </a:p>
          <a:p>
            <a:r>
              <a:rPr lang="hr-HR" dirty="0" smtClean="0"/>
              <a:t>U PRILOG SAM STAVILA LISTIĆ, POGLEDAJ, PROČITAJ I RIJEŠI LISTIĆ.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075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892" y="1514422"/>
            <a:ext cx="4045200" cy="1482300"/>
          </a:xfrm>
        </p:spPr>
        <p:txBody>
          <a:bodyPr/>
          <a:lstStyle/>
          <a:p>
            <a:r>
              <a:rPr lang="hr-HR" b="1" dirty="0" smtClean="0"/>
              <a:t>TZK </a:t>
            </a:r>
            <a:endParaRPr lang="hr-H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949" y="2485806"/>
            <a:ext cx="3075709" cy="1235100"/>
          </a:xfrm>
        </p:spPr>
        <p:txBody>
          <a:bodyPr/>
          <a:lstStyle/>
          <a:p>
            <a:r>
              <a:rPr lang="hr-HR" dirty="0" smtClean="0">
                <a:hlinkClick r:id="rId2"/>
              </a:rPr>
              <a:t>VJEŽBAJ S NAMA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POGLEDJ VIDEO I </a:t>
            </a:r>
          </a:p>
          <a:p>
            <a:r>
              <a:rPr lang="hr-HR" dirty="0" smtClean="0"/>
              <a:t>POKUŠAJ PRATITI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29716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8"/>
          <p:cNvSpPr txBox="1">
            <a:spLocks noGrp="1"/>
          </p:cNvSpPr>
          <p:nvPr>
            <p:ph type="ctrTitle"/>
          </p:nvPr>
        </p:nvSpPr>
        <p:spPr>
          <a:xfrm>
            <a:off x="167825" y="1776850"/>
            <a:ext cx="4404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</a:pPr>
            <a:r>
              <a:rPr lang="en-GB"/>
              <a:t>Here goes your presentation title.</a:t>
            </a:r>
            <a:endParaRPr/>
          </a:p>
        </p:txBody>
      </p:sp>
      <p:pic>
        <p:nvPicPr>
          <p:cNvPr id="202" name="Google Shape;2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275" y="1497723"/>
            <a:ext cx="3447572" cy="1924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44_Pratt_Template_SlidesMania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F2CC"/>
      </a:accent1>
      <a:accent2>
        <a:srgbClr val="FFC000"/>
      </a:accent2>
      <a:accent3>
        <a:srgbClr val="FFFFFF"/>
      </a:accent3>
      <a:accent4>
        <a:srgbClr val="FFE38E"/>
      </a:accent4>
      <a:accent5>
        <a:srgbClr val="BF9000"/>
      </a:accent5>
      <a:accent6>
        <a:srgbClr val="7F6000"/>
      </a:accent6>
      <a:hlink>
        <a:srgbClr val="17171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89</Words>
  <Application>Microsoft Office PowerPoint</Application>
  <PresentationFormat>On-screen Show (16:9)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Miriam Libre</vt:lpstr>
      <vt:lpstr>Barlow Semi Condensed</vt:lpstr>
      <vt:lpstr>0144_Pratt_Template_SlidesMania</vt:lpstr>
      <vt:lpstr>1.5.2020. 4. C</vt:lpstr>
      <vt:lpstr>PowerPoint Presentation</vt:lpstr>
      <vt:lpstr>HRVATSKI JEZIK</vt:lpstr>
      <vt:lpstr>MATEMATIKA</vt:lpstr>
      <vt:lpstr>PID </vt:lpstr>
      <vt:lpstr>TZK </vt:lpstr>
      <vt:lpstr>Here goes your presentation title.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1.5.2020. 4. C</dc:title>
  <dc:creator>Nika</dc:creator>
  <cp:lastModifiedBy>Nika</cp:lastModifiedBy>
  <cp:revision>2</cp:revision>
  <dcterms:modified xsi:type="dcterms:W3CDTF">2020-05-27T16:16:43Z</dcterms:modified>
</cp:coreProperties>
</file>