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9"/>
  </p:notesMasterIdLst>
  <p:sldIdLst>
    <p:sldId id="280" r:id="rId2"/>
    <p:sldId id="281" r:id="rId3"/>
    <p:sldId id="282" r:id="rId4"/>
    <p:sldId id="285" r:id="rId5"/>
    <p:sldId id="286" r:id="rId6"/>
    <p:sldId id="284" r:id="rId7"/>
    <p:sldId id="283" r:id="rId8"/>
  </p:sldIdLst>
  <p:sldSz cx="12192000" cy="6858000"/>
  <p:notesSz cx="6858000" cy="9144000"/>
  <p:embeddedFontLst>
    <p:embeddedFont>
      <p:font typeface="Fjalla One" panose="020B0604020202020204" charset="0"/>
      <p:regular r:id="rId10"/>
    </p:embeddedFont>
    <p:embeddedFont>
      <p:font typeface="Barlow Condensed" panose="020B0604020202020204" charset="-18"/>
      <p:regular r:id="rId11"/>
      <p:bold r:id="rId12"/>
      <p:italic r:id="rId13"/>
      <p:boldItalic r:id="rId14"/>
    </p:embeddedFont>
    <p:embeddedFont>
      <p:font typeface="Oxygen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2065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479686" y="3142150"/>
            <a:ext cx="84108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400"/>
              <a:buChar char="○"/>
              <a:defRPr sz="6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479675" y="5928202"/>
            <a:ext cx="8410800" cy="524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rot="-2700000">
            <a:off x="-1485087" y="-919323"/>
            <a:ext cx="7179927" cy="6137675"/>
            <a:chOff x="559194" y="-842106"/>
            <a:chExt cx="7179996" cy="6137734"/>
          </a:xfrm>
        </p:grpSpPr>
        <p:sp>
          <p:nvSpPr>
            <p:cNvPr id="15" name="Google Shape;15;p2"/>
            <p:cNvSpPr/>
            <p:nvPr/>
          </p:nvSpPr>
          <p:spPr>
            <a:xfrm>
              <a:off x="2959575" y="10222"/>
              <a:ext cx="914400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959575" y="914353"/>
              <a:ext cx="91440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56994" y="3979165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728">
              <a:off x="638154" y="2236283"/>
              <a:ext cx="1417200" cy="141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031216" y="179875"/>
              <a:ext cx="1828500" cy="1828500"/>
            </a:xfrm>
            <a:prstGeom prst="rect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795617" y="2663951"/>
              <a:ext cx="1197300" cy="1197300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846610" y="18582"/>
              <a:ext cx="1828500" cy="182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869571" y="2737905"/>
              <a:ext cx="91440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055457" y="1825072"/>
              <a:ext cx="1828500" cy="182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869564" y="1828744"/>
              <a:ext cx="914400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5" name="Google Shape;25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2055450" y="1828800"/>
              <a:ext cx="5245224" cy="3900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26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10799969">
              <a:off x="2647531" y="2733756"/>
              <a:ext cx="2130697" cy="4073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Google Shape;27;p2"/>
            <p:cNvSpPr/>
            <p:nvPr/>
          </p:nvSpPr>
          <p:spPr>
            <a:xfrm>
              <a:off x="4778102" y="2285937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778094" y="1828739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778087" y="3182076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512640" y="1371547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512640" y="914355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2" name="Google Shape;32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1277928" y="1371553"/>
              <a:ext cx="2167810" cy="1674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" name="Google Shape;33;p2"/>
            <p:cNvSpPr/>
            <p:nvPr/>
          </p:nvSpPr>
          <p:spPr>
            <a:xfrm>
              <a:off x="2055446" y="1371548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320905" y="3646903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235285" y="3646905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692479" y="4104094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320895" y="4555999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8" name="Google Shape;38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3474224" y="4104251"/>
              <a:ext cx="4264965" cy="3900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39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5400000">
              <a:off x="3614844" y="4589579"/>
              <a:ext cx="1022081" cy="3900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Google Shape;40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9989">
              <a:off x="559194" y="3653557"/>
              <a:ext cx="4676089" cy="3900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" name="Google Shape;41;p2"/>
            <p:cNvSpPr/>
            <p:nvPr/>
          </p:nvSpPr>
          <p:spPr>
            <a:xfrm>
              <a:off x="4415983" y="4655294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532212" y="3972819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599">
              <a:off x="3282730" y="-841956"/>
              <a:ext cx="1722000" cy="8604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44" name="Google Shape;44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2645767" y="18288"/>
              <a:ext cx="3496982" cy="3900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5" name="Google Shape;45;p2"/>
          <p:cNvGrpSpPr/>
          <p:nvPr/>
        </p:nvGrpSpPr>
        <p:grpSpPr>
          <a:xfrm rot="2700000">
            <a:off x="9543617" y="-6299"/>
            <a:ext cx="3360022" cy="2632928"/>
            <a:chOff x="7055636" y="2962"/>
            <a:chExt cx="3360054" cy="2632953"/>
          </a:xfrm>
        </p:grpSpPr>
        <p:sp>
          <p:nvSpPr>
            <p:cNvPr id="46" name="Google Shape;46;p2"/>
            <p:cNvSpPr/>
            <p:nvPr/>
          </p:nvSpPr>
          <p:spPr>
            <a:xfrm rot="-4509">
              <a:off x="9343939" y="1317262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-4307">
              <a:off x="7581500" y="3712"/>
              <a:ext cx="1197301" cy="1197301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-4511">
              <a:off x="7650431" y="77287"/>
              <a:ext cx="914401" cy="9144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-4509">
              <a:off x="8565641" y="527230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-4509">
              <a:off x="8107488" y="986469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-4509">
              <a:off x="9021845" y="985390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4509">
              <a:off x="9479568" y="1442028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-4509">
              <a:off x="8108552" y="1895543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54" name="Google Shape;54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37">
              <a:off x="7261297" y="1443231"/>
              <a:ext cx="3154163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5404064">
              <a:off x="7402488" y="1929653"/>
              <a:ext cx="1022055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16">
              <a:off x="7055726" y="988720"/>
              <a:ext cx="1965724" cy="155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2"/>
            <p:cNvSpPr/>
            <p:nvPr/>
          </p:nvSpPr>
          <p:spPr>
            <a:xfrm rot="-4509">
              <a:off x="8203754" y="1994723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-4509">
              <a:off x="8319174" y="1312127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">
  <p:cSld name="CUSTOM_2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 txBox="1">
            <a:spLocks noGrp="1"/>
          </p:cNvSpPr>
          <p:nvPr>
            <p:ph type="body" idx="1"/>
          </p:nvPr>
        </p:nvSpPr>
        <p:spPr>
          <a:xfrm>
            <a:off x="803925" y="2334899"/>
            <a:ext cx="7807800" cy="4178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73" name="Google Shape;173;p6"/>
          <p:cNvGrpSpPr/>
          <p:nvPr/>
        </p:nvGrpSpPr>
        <p:grpSpPr>
          <a:xfrm rot="-2700000">
            <a:off x="8401848" y="5404298"/>
            <a:ext cx="3360022" cy="1896848"/>
            <a:chOff x="7055636" y="2962"/>
            <a:chExt cx="3360054" cy="1896867"/>
          </a:xfrm>
        </p:grpSpPr>
        <p:sp>
          <p:nvSpPr>
            <p:cNvPr id="174" name="Google Shape;174;p6"/>
            <p:cNvSpPr/>
            <p:nvPr/>
          </p:nvSpPr>
          <p:spPr>
            <a:xfrm rot="-4509">
              <a:off x="9343939" y="1317262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6"/>
            <p:cNvSpPr/>
            <p:nvPr/>
          </p:nvSpPr>
          <p:spPr>
            <a:xfrm rot="-4307">
              <a:off x="7581500" y="3712"/>
              <a:ext cx="1197301" cy="1197301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 rot="-4511">
              <a:off x="7650431" y="77287"/>
              <a:ext cx="914401" cy="9144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 rot="-4509">
              <a:off x="8565641" y="527230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6"/>
            <p:cNvSpPr/>
            <p:nvPr/>
          </p:nvSpPr>
          <p:spPr>
            <a:xfrm rot="-4509">
              <a:off x="8107488" y="986469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6"/>
            <p:cNvSpPr/>
            <p:nvPr/>
          </p:nvSpPr>
          <p:spPr>
            <a:xfrm rot="-4509">
              <a:off x="9021845" y="985390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6"/>
            <p:cNvSpPr/>
            <p:nvPr/>
          </p:nvSpPr>
          <p:spPr>
            <a:xfrm rot="-4509">
              <a:off x="9479568" y="1442028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81" name="Google Shape;181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37">
              <a:off x="7261297" y="1443231"/>
              <a:ext cx="3154163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16">
              <a:off x="7055726" y="988720"/>
              <a:ext cx="1965724" cy="155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Google Shape;183;p6"/>
            <p:cNvSpPr/>
            <p:nvPr/>
          </p:nvSpPr>
          <p:spPr>
            <a:xfrm rot="-4509">
              <a:off x="8319174" y="1312127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" name="Google Shape;184;p6"/>
          <p:cNvGrpSpPr/>
          <p:nvPr/>
        </p:nvGrpSpPr>
        <p:grpSpPr>
          <a:xfrm rot="8100000">
            <a:off x="9382242" y="3401976"/>
            <a:ext cx="3360022" cy="2632928"/>
            <a:chOff x="7055636" y="2962"/>
            <a:chExt cx="3360054" cy="2632953"/>
          </a:xfrm>
        </p:grpSpPr>
        <p:sp>
          <p:nvSpPr>
            <p:cNvPr id="185" name="Google Shape;185;p6"/>
            <p:cNvSpPr/>
            <p:nvPr/>
          </p:nvSpPr>
          <p:spPr>
            <a:xfrm rot="-4509">
              <a:off x="9343939" y="1317262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 rot="-4307">
              <a:off x="7581500" y="3712"/>
              <a:ext cx="1197301" cy="1197301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6"/>
            <p:cNvSpPr/>
            <p:nvPr/>
          </p:nvSpPr>
          <p:spPr>
            <a:xfrm rot="-4511">
              <a:off x="7650431" y="77287"/>
              <a:ext cx="914401" cy="9144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 rot="-4509">
              <a:off x="8565641" y="527230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6"/>
            <p:cNvSpPr/>
            <p:nvPr/>
          </p:nvSpPr>
          <p:spPr>
            <a:xfrm rot="-4509">
              <a:off x="8107488" y="986469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 rot="-4509">
              <a:off x="9021845" y="985390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 rot="-4509">
              <a:off x="9479568" y="1442028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 rot="-4509">
              <a:off x="8108552" y="1895543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93" name="Google Shape;193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37">
              <a:off x="7261297" y="1443231"/>
              <a:ext cx="3154163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5404064">
              <a:off x="7402488" y="1929653"/>
              <a:ext cx="1022055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16">
              <a:off x="7055726" y="988720"/>
              <a:ext cx="1965724" cy="155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6" name="Google Shape;196;p6"/>
            <p:cNvSpPr/>
            <p:nvPr/>
          </p:nvSpPr>
          <p:spPr>
            <a:xfrm rot="-4509">
              <a:off x="8203754" y="1994723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6"/>
            <p:cNvSpPr/>
            <p:nvPr/>
          </p:nvSpPr>
          <p:spPr>
            <a:xfrm rot="-4509">
              <a:off x="8319174" y="1312127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6"/>
          <p:cNvGrpSpPr/>
          <p:nvPr/>
        </p:nvGrpSpPr>
        <p:grpSpPr>
          <a:xfrm rot="8100000">
            <a:off x="-458195" y="-366958"/>
            <a:ext cx="2507543" cy="1964921"/>
            <a:chOff x="7055636" y="2962"/>
            <a:chExt cx="3360054" cy="2632953"/>
          </a:xfrm>
        </p:grpSpPr>
        <p:sp>
          <p:nvSpPr>
            <p:cNvPr id="199" name="Google Shape;199;p6"/>
            <p:cNvSpPr/>
            <p:nvPr/>
          </p:nvSpPr>
          <p:spPr>
            <a:xfrm rot="-4509">
              <a:off x="9343939" y="1317262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 rot="-4307">
              <a:off x="7581500" y="3712"/>
              <a:ext cx="1197301" cy="1197301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 rot="-4511">
              <a:off x="7650431" y="77287"/>
              <a:ext cx="914401" cy="9144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 rot="-4509">
              <a:off x="8565641" y="527230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 rot="-4509">
              <a:off x="8107488" y="986469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/>
            <p:nvPr/>
          </p:nvSpPr>
          <p:spPr>
            <a:xfrm rot="-4509">
              <a:off x="9021845" y="985390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 rot="-4509">
              <a:off x="9479568" y="1442028"/>
              <a:ext cx="457500" cy="457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 rot="-4509">
              <a:off x="8108552" y="1895543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07" name="Google Shape;207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37">
              <a:off x="7261297" y="1443231"/>
              <a:ext cx="3154163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8" name="Google Shape;208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5404064">
              <a:off x="7402488" y="1929653"/>
              <a:ext cx="1022055" cy="390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" name="Google Shape;209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795916">
              <a:off x="7055726" y="988720"/>
              <a:ext cx="1965724" cy="155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0" name="Google Shape;210;p6"/>
            <p:cNvSpPr/>
            <p:nvPr/>
          </p:nvSpPr>
          <p:spPr>
            <a:xfrm rot="-4509">
              <a:off x="8203754" y="1994723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6"/>
            <p:cNvSpPr/>
            <p:nvPr/>
          </p:nvSpPr>
          <p:spPr>
            <a:xfrm rot="-4509">
              <a:off x="8319174" y="1312127"/>
              <a:ext cx="457500" cy="457500"/>
            </a:xfrm>
            <a:prstGeom prst="rect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" name="Google Shape;212;p6"/>
          <p:cNvSpPr txBox="1">
            <a:spLocks noGrp="1"/>
          </p:cNvSpPr>
          <p:nvPr>
            <p:ph type="title"/>
          </p:nvPr>
        </p:nvSpPr>
        <p:spPr>
          <a:xfrm>
            <a:off x="680625" y="1330900"/>
            <a:ext cx="8014500" cy="9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00" b="1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500"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xygen"/>
              <a:buChar char="●"/>
              <a:defRPr sz="24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○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■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●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○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■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●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xygen"/>
              <a:buChar char="○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Oxygen"/>
              <a:buChar char="■"/>
              <a:defRPr sz="19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/>
          <p:nvPr/>
        </p:nvSpPr>
        <p:spPr>
          <a:xfrm rot="5400000">
            <a:off x="-679350" y="5792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200">
              <a:solidFill>
                <a:schemeClr val="accen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375825" y="416500"/>
            <a:ext cx="11460000" cy="9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000" b="1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kolazazivot.hr/rn-4-razr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2.6.2020.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449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Ponavljanje – nastavljamo s ponavljanjem. Listić je u prilogu.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971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Ponavljamo. Zadatke prepiši u bilježnicu i riješi.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123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50" y="392821"/>
            <a:ext cx="6369430" cy="571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082" y="1053708"/>
            <a:ext cx="5858334" cy="559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4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885" y="1877515"/>
            <a:ext cx="8491874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5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Slušanje i upoznavanje glazbe: </a:t>
            </a:r>
            <a:r>
              <a:rPr lang="hr-HR" dirty="0" smtClean="0">
                <a:hlinkClick r:id="rId2"/>
              </a:rPr>
              <a:t>Tradicijski </a:t>
            </a:r>
            <a:r>
              <a:rPr lang="hr-HR" dirty="0">
                <a:hlinkClick r:id="rId2"/>
              </a:rPr>
              <a:t>ples 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07" y="3026849"/>
            <a:ext cx="7135774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49325"/>
      </p:ext>
    </p:extLst>
  </p:cSld>
  <p:clrMapOvr>
    <a:masterClrMapping/>
  </p:clrMapOvr>
</p:sld>
</file>

<file path=ppt/theme/theme1.xml><?xml version="1.0" encoding="utf-8"?>
<a:theme xmlns:a="http://schemas.openxmlformats.org/drawingml/2006/main" name="Anemoi · SlidesMani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434343"/>
      </a:lt2>
      <a:accent1>
        <a:srgbClr val="1C4587"/>
      </a:accent1>
      <a:accent2>
        <a:srgbClr val="BF1363"/>
      </a:accent2>
      <a:accent3>
        <a:srgbClr val="F39237"/>
      </a:accent3>
      <a:accent4>
        <a:srgbClr val="0E79B2"/>
      </a:accent4>
      <a:accent5>
        <a:srgbClr val="D9534D"/>
      </a:accent5>
      <a:accent6>
        <a:srgbClr val="CC3358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Fjalla One</vt:lpstr>
      <vt:lpstr>Barlow Condensed</vt:lpstr>
      <vt:lpstr>Oxygen</vt:lpstr>
      <vt:lpstr>Arial</vt:lpstr>
      <vt:lpstr>Anemoi · SlidesMania</vt:lpstr>
      <vt:lpstr>2.6.2020.</vt:lpstr>
      <vt:lpstr>Hrvatski jezik</vt:lpstr>
      <vt:lpstr>Matematika</vt:lpstr>
      <vt:lpstr>PowerPoint Presentation</vt:lpstr>
      <vt:lpstr>PowerPoint Presentation</vt:lpstr>
      <vt:lpstr>PowerPoint Presentation</vt:lpstr>
      <vt:lpstr>Glazbena kultura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GOES YOUR PRESENTATION TITLE</dc:title>
  <dc:creator>Nika</dc:creator>
  <cp:lastModifiedBy>Nika</cp:lastModifiedBy>
  <cp:revision>4</cp:revision>
  <dcterms:modified xsi:type="dcterms:W3CDTF">2020-06-01T18:17:55Z</dcterms:modified>
</cp:coreProperties>
</file>