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9" r:id="rId5"/>
    <p:sldId id="261" r:id="rId6"/>
    <p:sldId id="264" r:id="rId7"/>
    <p:sldId id="262" r:id="rId8"/>
    <p:sldId id="263" r:id="rId9"/>
    <p:sldId id="268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50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48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66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21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7959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54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8065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71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48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44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3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122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727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098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2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18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12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9FAA51-F83A-4816-BDA5-B993AECF1CAF}" type="datetimeFigureOut">
              <a:rPr lang="hr-HR" smtClean="0"/>
              <a:t>2.6.2020.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DD189-43BE-43D6-ADB6-064731A7BB9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86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-0BvBiFlV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3.6.2020.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435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TZK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28" y="1409699"/>
            <a:ext cx="10018713" cy="3124201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JUST DANCE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 smtClean="0"/>
              <a:t>NISMO DUGO PLESALI, POGLEDAJ VIDEO I PLEŠI.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589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Odaberi </a:t>
            </a:r>
            <a:r>
              <a:rPr lang="hr-HR" b="1" u="sng" dirty="0" smtClean="0"/>
              <a:t>3 književne vrste</a:t>
            </a:r>
            <a:r>
              <a:rPr lang="hr-HR" dirty="0" smtClean="0"/>
              <a:t>, ponovi, pročitaj, prepiši ili zalijepi sve o njima u bilježnicu iz hrvatskog jezika. </a:t>
            </a:r>
            <a:r>
              <a:rPr lang="hr-HR" smtClean="0"/>
              <a:t>Napravi u </a:t>
            </a:r>
            <a:r>
              <a:rPr lang="hr-HR" dirty="0" smtClean="0"/>
              <a:t>obliku umne mape.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116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790" y="365125"/>
            <a:ext cx="10477396" cy="59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8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855" y="786245"/>
            <a:ext cx="10018713" cy="3124201"/>
          </a:xfrm>
        </p:spPr>
        <p:txBody>
          <a:bodyPr/>
          <a:lstStyle/>
          <a:p>
            <a:r>
              <a:rPr lang="hr-HR" dirty="0" smtClean="0"/>
              <a:t>U prilogu je listić za ponavljanje.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014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630" y="682336"/>
            <a:ext cx="4895055" cy="3124201"/>
          </a:xfrm>
        </p:spPr>
        <p:txBody>
          <a:bodyPr/>
          <a:lstStyle/>
          <a:p>
            <a:r>
              <a:rPr lang="hr-HR" dirty="0" smtClean="0"/>
              <a:t>RIJEŠI ZADATKE U BILJEŽNICU.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31" y="2629907"/>
            <a:ext cx="705368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9" y="685800"/>
            <a:ext cx="5611091" cy="51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0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44" y="344343"/>
            <a:ext cx="6806045" cy="6258142"/>
          </a:xfrm>
        </p:spPr>
      </p:pic>
    </p:spTree>
    <p:extLst>
      <p:ext uri="{BB962C8B-B14F-4D97-AF65-F5344CB8AC3E}">
        <p14:creationId xmlns:p14="http://schemas.microsoft.com/office/powerpoint/2010/main" val="991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LIKOVNA KULTURA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3390" y="2667000"/>
            <a:ext cx="228055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9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653" y="1098261"/>
            <a:ext cx="392192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528" y="1098261"/>
            <a:ext cx="41338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009" y="1358033"/>
            <a:ext cx="4343219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349" y="614290"/>
            <a:ext cx="42576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6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ISPRINTAJ SLIKU,  ISPUNI PRAZAN PROSTOR CRTAMA. KORISTI FLOMASTERE.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10974" y="571501"/>
            <a:ext cx="5219039" cy="52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92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123</TotalTime>
  <Words>71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Parallax</vt:lpstr>
      <vt:lpstr>3.6.2020.</vt:lpstr>
      <vt:lpstr>HRVATSKI JEZIK </vt:lpstr>
      <vt:lpstr>MATEMATIKA</vt:lpstr>
      <vt:lpstr>PowerPoint Presentation</vt:lpstr>
      <vt:lpstr>PowerPoint Presentation</vt:lpstr>
      <vt:lpstr>LIKOVNA KULTURA</vt:lpstr>
      <vt:lpstr>PowerPoint Presentation</vt:lpstr>
      <vt:lpstr>PowerPoint Presentation</vt:lpstr>
      <vt:lpstr>PowerPoint Presentation</vt:lpstr>
      <vt:lpstr>TZK </vt:lpstr>
      <vt:lpstr>DODATNA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Nika</dc:creator>
  <cp:lastModifiedBy>Nika</cp:lastModifiedBy>
  <cp:revision>7</cp:revision>
  <dcterms:created xsi:type="dcterms:W3CDTF">2020-06-02T12:46:00Z</dcterms:created>
  <dcterms:modified xsi:type="dcterms:W3CDTF">2020-06-02T14:49:40Z</dcterms:modified>
</cp:coreProperties>
</file>