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6/3/2020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6/3/2020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DncdPNbFc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4.6.2020.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4.c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782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Hrvatski jezik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Pripremila sam vam listić, u prilogu je. SRETNO 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5817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Danas ćemo naučiti malo više o Nacionalnim parkovima. </a:t>
            </a:r>
          </a:p>
          <a:p>
            <a:endParaRPr lang="hr-HR" dirty="0"/>
          </a:p>
          <a:p>
            <a:r>
              <a:rPr lang="hr-HR" dirty="0" smtClean="0"/>
              <a:t>Pogledaj video </a:t>
            </a:r>
            <a:r>
              <a:rPr lang="hr-HR" dirty="0" smtClean="0">
                <a:hlinkClick r:id="rId2"/>
              </a:rPr>
              <a:t>NACIONALNI PARKOVI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7101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PID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2719" y="83127"/>
            <a:ext cx="6328063" cy="665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7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2172116" cy="1609344"/>
          </a:xfrm>
        </p:spPr>
        <p:txBody>
          <a:bodyPr/>
          <a:lstStyle/>
          <a:p>
            <a:r>
              <a:rPr lang="hr-HR" dirty="0" smtClean="0"/>
              <a:t>PID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9032" y="94671"/>
            <a:ext cx="5907059" cy="660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2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2005861" cy="1609344"/>
          </a:xfrm>
        </p:spPr>
        <p:txBody>
          <a:bodyPr/>
          <a:lstStyle/>
          <a:p>
            <a:r>
              <a:rPr lang="hr-HR" dirty="0" smtClean="0"/>
              <a:t>PID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RIJEŠI LISTIĆ. LISTIĆ MOŽEŠ PREPISATI ILI ISPRINTATI. 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91" y="2754456"/>
            <a:ext cx="6670964" cy="375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53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MATEMATIKA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PRILOGU JE LISTIĆ ZA MATEMATIKU. POKUŠAJ GA RIJEŠITI.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5059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46</TotalTime>
  <Words>54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Rockwell</vt:lpstr>
      <vt:lpstr>Rockwell Condensed</vt:lpstr>
      <vt:lpstr>Wingdings</vt:lpstr>
      <vt:lpstr>Wood Type</vt:lpstr>
      <vt:lpstr>4.6.2020.</vt:lpstr>
      <vt:lpstr>Hrvatski jezik </vt:lpstr>
      <vt:lpstr>PID</vt:lpstr>
      <vt:lpstr>PID</vt:lpstr>
      <vt:lpstr>PID</vt:lpstr>
      <vt:lpstr>PID</vt:lpstr>
      <vt:lpstr>MATEMATIKA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4.6.2020.</dc:title>
  <dc:creator>Nika</dc:creator>
  <cp:lastModifiedBy>Nika</cp:lastModifiedBy>
  <cp:revision>3</cp:revision>
  <dcterms:created xsi:type="dcterms:W3CDTF">2020-06-03T18:08:09Z</dcterms:created>
  <dcterms:modified xsi:type="dcterms:W3CDTF">2020-06-03T18:54:10Z</dcterms:modified>
</cp:coreProperties>
</file>