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9"/>
  </p:normalViewPr>
  <p:slideViewPr>
    <p:cSldViewPr snapToGrid="0" snapToObjects="1">
      <p:cViewPr varScale="1">
        <p:scale>
          <a:sx n="103" d="100"/>
          <a:sy n="103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s://start.gov.hr/st/index.html" TargetMode="Externa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s://start.gov.hr/st/index.html" TargetMode="External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659B23-8197-4FE1-AAE8-81BC604DD6C4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4E47D986-98A7-4E7B-B8AC-656C0FB9BD45}">
      <dgm:prSet/>
      <dgm:spPr/>
      <dgm:t>
        <a:bodyPr/>
        <a:lstStyle/>
        <a:p>
          <a:r>
            <a:rPr lang="en-GB"/>
            <a:t>odabir  j. d. o. o. ili d. o. o. ?</a:t>
          </a:r>
          <a:endParaRPr lang="en-US"/>
        </a:p>
      </dgm:t>
    </dgm:pt>
    <dgm:pt modelId="{031A7214-2C38-4A64-8E39-EE2EAA7AA65D}" type="parTrans" cxnId="{9319299B-0A8C-4782-BC8C-B9972B33B271}">
      <dgm:prSet/>
      <dgm:spPr/>
      <dgm:t>
        <a:bodyPr/>
        <a:lstStyle/>
        <a:p>
          <a:endParaRPr lang="en-US"/>
        </a:p>
      </dgm:t>
    </dgm:pt>
    <dgm:pt modelId="{B91B3918-5CAE-4D0F-8E3E-79C6B041CBDE}" type="sibTrans" cxnId="{9319299B-0A8C-4782-BC8C-B9972B33B271}">
      <dgm:prSet/>
      <dgm:spPr/>
      <dgm:t>
        <a:bodyPr/>
        <a:lstStyle/>
        <a:p>
          <a:endParaRPr lang="en-US"/>
        </a:p>
      </dgm:t>
    </dgm:pt>
    <dgm:pt modelId="{83477116-A403-42DD-9E3F-5114C0697A04}">
      <dgm:prSet/>
      <dgm:spPr/>
      <dgm:t>
        <a:bodyPr/>
        <a:lstStyle/>
        <a:p>
          <a:r>
            <a:rPr lang="en-GB"/>
            <a:t>odabir imena </a:t>
          </a:r>
          <a:endParaRPr lang="en-US"/>
        </a:p>
      </dgm:t>
    </dgm:pt>
    <dgm:pt modelId="{31C04831-5AAF-4010-BF49-A48943D96AE2}" type="parTrans" cxnId="{4119E9DC-042E-4BA0-A531-969E227AEB1C}">
      <dgm:prSet/>
      <dgm:spPr/>
      <dgm:t>
        <a:bodyPr/>
        <a:lstStyle/>
        <a:p>
          <a:endParaRPr lang="en-US"/>
        </a:p>
      </dgm:t>
    </dgm:pt>
    <dgm:pt modelId="{2EF0ED95-1C22-48DE-B886-DF68A31CFF3C}" type="sibTrans" cxnId="{4119E9DC-042E-4BA0-A531-969E227AEB1C}">
      <dgm:prSet/>
      <dgm:spPr/>
      <dgm:t>
        <a:bodyPr/>
        <a:lstStyle/>
        <a:p>
          <a:endParaRPr lang="en-US"/>
        </a:p>
      </dgm:t>
    </dgm:pt>
    <dgm:pt modelId="{7572F35A-138A-43B7-9C37-980C949D5296}">
      <dgm:prSet/>
      <dgm:spPr/>
      <dgm:t>
        <a:bodyPr/>
        <a:lstStyle/>
        <a:p>
          <a:r>
            <a:rPr lang="en-GB"/>
            <a:t>značenje u hrvatskom rječniku ili rječniku nekih od zemalja EU</a:t>
          </a:r>
          <a:endParaRPr lang="en-US"/>
        </a:p>
      </dgm:t>
    </dgm:pt>
    <dgm:pt modelId="{B9D03711-68A0-4DE3-922B-37131BC276FA}" type="parTrans" cxnId="{951868A2-8DC5-43EE-A380-49C24B902D3A}">
      <dgm:prSet/>
      <dgm:spPr/>
      <dgm:t>
        <a:bodyPr/>
        <a:lstStyle/>
        <a:p>
          <a:endParaRPr lang="en-US"/>
        </a:p>
      </dgm:t>
    </dgm:pt>
    <dgm:pt modelId="{A651DE35-9826-48EE-AC7A-A3AE4CD87522}" type="sibTrans" cxnId="{951868A2-8DC5-43EE-A380-49C24B902D3A}">
      <dgm:prSet/>
      <dgm:spPr/>
      <dgm:t>
        <a:bodyPr/>
        <a:lstStyle/>
        <a:p>
          <a:endParaRPr lang="en-US"/>
        </a:p>
      </dgm:t>
    </dgm:pt>
    <dgm:pt modelId="{E9C3DFD1-D356-466A-AFDF-1A9A47943DC6}">
      <dgm:prSet/>
      <dgm:spPr/>
      <dgm:t>
        <a:bodyPr/>
        <a:lstStyle/>
        <a:p>
          <a:r>
            <a:rPr lang="en-GB"/>
            <a:t>treba ga odobriti trgovački sud</a:t>
          </a:r>
          <a:endParaRPr lang="en-US"/>
        </a:p>
      </dgm:t>
    </dgm:pt>
    <dgm:pt modelId="{B76CC554-D437-4ABF-96AF-1816329461FA}" type="parTrans" cxnId="{0001C8DC-1104-4E7F-9DA6-B01C88A00F02}">
      <dgm:prSet/>
      <dgm:spPr/>
      <dgm:t>
        <a:bodyPr/>
        <a:lstStyle/>
        <a:p>
          <a:endParaRPr lang="en-US"/>
        </a:p>
      </dgm:t>
    </dgm:pt>
    <dgm:pt modelId="{C1A5116B-2B70-4DB6-AFDD-87F354AFAD68}" type="sibTrans" cxnId="{0001C8DC-1104-4E7F-9DA6-B01C88A00F02}">
      <dgm:prSet/>
      <dgm:spPr/>
      <dgm:t>
        <a:bodyPr/>
        <a:lstStyle/>
        <a:p>
          <a:endParaRPr lang="en-US"/>
        </a:p>
      </dgm:t>
    </dgm:pt>
    <dgm:pt modelId="{FD94D2F0-7D5C-4508-A08E-7C7881A81376}">
      <dgm:prSet/>
      <dgm:spPr/>
      <dgm:t>
        <a:bodyPr/>
        <a:lstStyle/>
        <a:p>
          <a:r>
            <a:rPr lang="en-GB"/>
            <a:t>registrirane djelatnosti možete pronaći na NKD-u</a:t>
          </a:r>
          <a:endParaRPr lang="en-US"/>
        </a:p>
      </dgm:t>
    </dgm:pt>
    <dgm:pt modelId="{C7AC6A24-BFD5-41A4-B918-136C4CF8BB14}" type="parTrans" cxnId="{2822A9F5-DBC3-4579-8DC8-DDD3669BEE07}">
      <dgm:prSet/>
      <dgm:spPr/>
      <dgm:t>
        <a:bodyPr/>
        <a:lstStyle/>
        <a:p>
          <a:endParaRPr lang="en-US"/>
        </a:p>
      </dgm:t>
    </dgm:pt>
    <dgm:pt modelId="{ACE798CE-9F1C-43A7-9F04-588DC0D212C2}" type="sibTrans" cxnId="{2822A9F5-DBC3-4579-8DC8-DDD3669BEE07}">
      <dgm:prSet/>
      <dgm:spPr/>
      <dgm:t>
        <a:bodyPr/>
        <a:lstStyle/>
        <a:p>
          <a:endParaRPr lang="en-US"/>
        </a:p>
      </dgm:t>
    </dgm:pt>
    <dgm:pt modelId="{D0BDC952-5AA1-D042-ABD7-A245B2077A42}" type="pres">
      <dgm:prSet presAssocID="{3F659B23-8197-4FE1-AAE8-81BC604DD6C4}" presName="diagram" presStyleCnt="0">
        <dgm:presLayoutVars>
          <dgm:dir/>
          <dgm:resizeHandles val="exact"/>
        </dgm:presLayoutVars>
      </dgm:prSet>
      <dgm:spPr/>
    </dgm:pt>
    <dgm:pt modelId="{28A64857-1D0C-0C49-AD9E-81CD976FDAE5}" type="pres">
      <dgm:prSet presAssocID="{4E47D986-98A7-4E7B-B8AC-656C0FB9BD45}" presName="node" presStyleLbl="node1" presStyleIdx="0" presStyleCnt="5">
        <dgm:presLayoutVars>
          <dgm:bulletEnabled val="1"/>
        </dgm:presLayoutVars>
      </dgm:prSet>
      <dgm:spPr/>
    </dgm:pt>
    <dgm:pt modelId="{6881DC9A-1A29-4E4D-B095-A12C3AA6DE05}" type="pres">
      <dgm:prSet presAssocID="{B91B3918-5CAE-4D0F-8E3E-79C6B041CBDE}" presName="sibTrans" presStyleCnt="0"/>
      <dgm:spPr/>
    </dgm:pt>
    <dgm:pt modelId="{076462D7-433A-174B-8A1F-7418E8B76BE0}" type="pres">
      <dgm:prSet presAssocID="{83477116-A403-42DD-9E3F-5114C0697A04}" presName="node" presStyleLbl="node1" presStyleIdx="1" presStyleCnt="5">
        <dgm:presLayoutVars>
          <dgm:bulletEnabled val="1"/>
        </dgm:presLayoutVars>
      </dgm:prSet>
      <dgm:spPr/>
    </dgm:pt>
    <dgm:pt modelId="{88863377-CE44-F147-95CC-45515D57E4CA}" type="pres">
      <dgm:prSet presAssocID="{2EF0ED95-1C22-48DE-B886-DF68A31CFF3C}" presName="sibTrans" presStyleCnt="0"/>
      <dgm:spPr/>
    </dgm:pt>
    <dgm:pt modelId="{60C19FCE-428F-4746-BCEA-E3C80CC517A8}" type="pres">
      <dgm:prSet presAssocID="{7572F35A-138A-43B7-9C37-980C949D5296}" presName="node" presStyleLbl="node1" presStyleIdx="2" presStyleCnt="5">
        <dgm:presLayoutVars>
          <dgm:bulletEnabled val="1"/>
        </dgm:presLayoutVars>
      </dgm:prSet>
      <dgm:spPr/>
    </dgm:pt>
    <dgm:pt modelId="{409D150C-94B8-004B-AC13-1968E9908FAA}" type="pres">
      <dgm:prSet presAssocID="{A651DE35-9826-48EE-AC7A-A3AE4CD87522}" presName="sibTrans" presStyleCnt="0"/>
      <dgm:spPr/>
    </dgm:pt>
    <dgm:pt modelId="{F6E805AE-6005-6E4C-BE66-218ED4278BD0}" type="pres">
      <dgm:prSet presAssocID="{E9C3DFD1-D356-466A-AFDF-1A9A47943DC6}" presName="node" presStyleLbl="node1" presStyleIdx="3" presStyleCnt="5">
        <dgm:presLayoutVars>
          <dgm:bulletEnabled val="1"/>
        </dgm:presLayoutVars>
      </dgm:prSet>
      <dgm:spPr/>
    </dgm:pt>
    <dgm:pt modelId="{7007DB69-2997-2F49-B477-916AC461A9D9}" type="pres">
      <dgm:prSet presAssocID="{C1A5116B-2B70-4DB6-AFDD-87F354AFAD68}" presName="sibTrans" presStyleCnt="0"/>
      <dgm:spPr/>
    </dgm:pt>
    <dgm:pt modelId="{036980B6-4FD4-CE44-9F3A-38E2CEE0F7BB}" type="pres">
      <dgm:prSet presAssocID="{FD94D2F0-7D5C-4508-A08E-7C7881A81376}" presName="node" presStyleLbl="node1" presStyleIdx="4" presStyleCnt="5">
        <dgm:presLayoutVars>
          <dgm:bulletEnabled val="1"/>
        </dgm:presLayoutVars>
      </dgm:prSet>
      <dgm:spPr/>
    </dgm:pt>
  </dgm:ptLst>
  <dgm:cxnLst>
    <dgm:cxn modelId="{B1354F13-7172-FA4E-8067-198777D43DC8}" type="presOf" srcId="{E9C3DFD1-D356-466A-AFDF-1A9A47943DC6}" destId="{F6E805AE-6005-6E4C-BE66-218ED4278BD0}" srcOrd="0" destOrd="0" presId="urn:microsoft.com/office/officeart/2005/8/layout/default"/>
    <dgm:cxn modelId="{C4D0152A-FBD5-F04E-8CEA-DE2730DDE42B}" type="presOf" srcId="{7572F35A-138A-43B7-9C37-980C949D5296}" destId="{60C19FCE-428F-4746-BCEA-E3C80CC517A8}" srcOrd="0" destOrd="0" presId="urn:microsoft.com/office/officeart/2005/8/layout/default"/>
    <dgm:cxn modelId="{8B982471-9189-5E44-B2B1-F72987AF8B23}" type="presOf" srcId="{83477116-A403-42DD-9E3F-5114C0697A04}" destId="{076462D7-433A-174B-8A1F-7418E8B76BE0}" srcOrd="0" destOrd="0" presId="urn:microsoft.com/office/officeart/2005/8/layout/default"/>
    <dgm:cxn modelId="{11B9A972-13D4-1E42-9EBE-617E7E7A7421}" type="presOf" srcId="{3F659B23-8197-4FE1-AAE8-81BC604DD6C4}" destId="{D0BDC952-5AA1-D042-ABD7-A245B2077A42}" srcOrd="0" destOrd="0" presId="urn:microsoft.com/office/officeart/2005/8/layout/default"/>
    <dgm:cxn modelId="{03564D7F-8AB4-544F-9E66-D1F8BFDA96D5}" type="presOf" srcId="{4E47D986-98A7-4E7B-B8AC-656C0FB9BD45}" destId="{28A64857-1D0C-0C49-AD9E-81CD976FDAE5}" srcOrd="0" destOrd="0" presId="urn:microsoft.com/office/officeart/2005/8/layout/default"/>
    <dgm:cxn modelId="{9319299B-0A8C-4782-BC8C-B9972B33B271}" srcId="{3F659B23-8197-4FE1-AAE8-81BC604DD6C4}" destId="{4E47D986-98A7-4E7B-B8AC-656C0FB9BD45}" srcOrd="0" destOrd="0" parTransId="{031A7214-2C38-4A64-8E39-EE2EAA7AA65D}" sibTransId="{B91B3918-5CAE-4D0F-8E3E-79C6B041CBDE}"/>
    <dgm:cxn modelId="{951868A2-8DC5-43EE-A380-49C24B902D3A}" srcId="{3F659B23-8197-4FE1-AAE8-81BC604DD6C4}" destId="{7572F35A-138A-43B7-9C37-980C949D5296}" srcOrd="2" destOrd="0" parTransId="{B9D03711-68A0-4DE3-922B-37131BC276FA}" sibTransId="{A651DE35-9826-48EE-AC7A-A3AE4CD87522}"/>
    <dgm:cxn modelId="{0001C8DC-1104-4E7F-9DA6-B01C88A00F02}" srcId="{3F659B23-8197-4FE1-AAE8-81BC604DD6C4}" destId="{E9C3DFD1-D356-466A-AFDF-1A9A47943DC6}" srcOrd="3" destOrd="0" parTransId="{B76CC554-D437-4ABF-96AF-1816329461FA}" sibTransId="{C1A5116B-2B70-4DB6-AFDD-87F354AFAD68}"/>
    <dgm:cxn modelId="{4119E9DC-042E-4BA0-A531-969E227AEB1C}" srcId="{3F659B23-8197-4FE1-AAE8-81BC604DD6C4}" destId="{83477116-A403-42DD-9E3F-5114C0697A04}" srcOrd="1" destOrd="0" parTransId="{31C04831-5AAF-4010-BF49-A48943D96AE2}" sibTransId="{2EF0ED95-1C22-48DE-B886-DF68A31CFF3C}"/>
    <dgm:cxn modelId="{706FC9ED-0F5E-0645-A7EC-2775FD8CA9AA}" type="presOf" srcId="{FD94D2F0-7D5C-4508-A08E-7C7881A81376}" destId="{036980B6-4FD4-CE44-9F3A-38E2CEE0F7BB}" srcOrd="0" destOrd="0" presId="urn:microsoft.com/office/officeart/2005/8/layout/default"/>
    <dgm:cxn modelId="{2822A9F5-DBC3-4579-8DC8-DDD3669BEE07}" srcId="{3F659B23-8197-4FE1-AAE8-81BC604DD6C4}" destId="{FD94D2F0-7D5C-4508-A08E-7C7881A81376}" srcOrd="4" destOrd="0" parTransId="{C7AC6A24-BFD5-41A4-B918-136C4CF8BB14}" sibTransId="{ACE798CE-9F1C-43A7-9F04-588DC0D212C2}"/>
    <dgm:cxn modelId="{D563FEB0-2A61-E143-81A9-67C83B12252B}" type="presParOf" srcId="{D0BDC952-5AA1-D042-ABD7-A245B2077A42}" destId="{28A64857-1D0C-0C49-AD9E-81CD976FDAE5}" srcOrd="0" destOrd="0" presId="urn:microsoft.com/office/officeart/2005/8/layout/default"/>
    <dgm:cxn modelId="{F1F0EB7E-B24F-1B4B-9426-CF43DB9CF8AC}" type="presParOf" srcId="{D0BDC952-5AA1-D042-ABD7-A245B2077A42}" destId="{6881DC9A-1A29-4E4D-B095-A12C3AA6DE05}" srcOrd="1" destOrd="0" presId="urn:microsoft.com/office/officeart/2005/8/layout/default"/>
    <dgm:cxn modelId="{836A5EFF-2D74-AE44-8A54-DC1F641855A5}" type="presParOf" srcId="{D0BDC952-5AA1-D042-ABD7-A245B2077A42}" destId="{076462D7-433A-174B-8A1F-7418E8B76BE0}" srcOrd="2" destOrd="0" presId="urn:microsoft.com/office/officeart/2005/8/layout/default"/>
    <dgm:cxn modelId="{7DC1A8B0-06E8-6B4F-A0EC-FE1CF4BD960D}" type="presParOf" srcId="{D0BDC952-5AA1-D042-ABD7-A245B2077A42}" destId="{88863377-CE44-F147-95CC-45515D57E4CA}" srcOrd="3" destOrd="0" presId="urn:microsoft.com/office/officeart/2005/8/layout/default"/>
    <dgm:cxn modelId="{D2CB5D23-0310-1B43-9C50-6142EA6C7EE8}" type="presParOf" srcId="{D0BDC952-5AA1-D042-ABD7-A245B2077A42}" destId="{60C19FCE-428F-4746-BCEA-E3C80CC517A8}" srcOrd="4" destOrd="0" presId="urn:microsoft.com/office/officeart/2005/8/layout/default"/>
    <dgm:cxn modelId="{AFA58DB3-5D47-BB40-BF18-893A682E6D08}" type="presParOf" srcId="{D0BDC952-5AA1-D042-ABD7-A245B2077A42}" destId="{409D150C-94B8-004B-AC13-1968E9908FAA}" srcOrd="5" destOrd="0" presId="urn:microsoft.com/office/officeart/2005/8/layout/default"/>
    <dgm:cxn modelId="{A3CAEA14-EB4A-4E45-A2E9-3FA15ED0DE00}" type="presParOf" srcId="{D0BDC952-5AA1-D042-ABD7-A245B2077A42}" destId="{F6E805AE-6005-6E4C-BE66-218ED4278BD0}" srcOrd="6" destOrd="0" presId="urn:microsoft.com/office/officeart/2005/8/layout/default"/>
    <dgm:cxn modelId="{8E1BEB5D-89AA-5747-A418-B62EDF23EC46}" type="presParOf" srcId="{D0BDC952-5AA1-D042-ABD7-A245B2077A42}" destId="{7007DB69-2997-2F49-B477-916AC461A9D9}" srcOrd="7" destOrd="0" presId="urn:microsoft.com/office/officeart/2005/8/layout/default"/>
    <dgm:cxn modelId="{2B2122FF-9442-A140-8C10-852E688D21D9}" type="presParOf" srcId="{D0BDC952-5AA1-D042-ABD7-A245B2077A42}" destId="{036980B6-4FD4-CE44-9F3A-38E2CEE0F7B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028FFA-2103-44A8-8288-B77267401A9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B2EF728-5774-4481-95A7-CF7A51ED5D43}">
      <dgm:prSet/>
      <dgm:spPr/>
      <dgm:t>
        <a:bodyPr/>
        <a:lstStyle/>
        <a:p>
          <a:r>
            <a:rPr lang="en-GB" dirty="0" err="1"/>
            <a:t>ponijeti</a:t>
          </a:r>
          <a:r>
            <a:rPr lang="en-GB" dirty="0"/>
            <a:t> </a:t>
          </a:r>
          <a:r>
            <a:rPr lang="en-GB" dirty="0" err="1"/>
            <a:t>osobnu</a:t>
          </a:r>
          <a:r>
            <a:rPr lang="en-GB" dirty="0"/>
            <a:t> </a:t>
          </a:r>
          <a:r>
            <a:rPr lang="en-GB" dirty="0" err="1"/>
            <a:t>iskaznicu</a:t>
          </a:r>
          <a:endParaRPr lang="en-US" dirty="0"/>
        </a:p>
      </dgm:t>
    </dgm:pt>
    <dgm:pt modelId="{648395F8-E74E-4502-A8A2-0AD63BF2B864}" type="parTrans" cxnId="{5F9EEF44-D51F-4306-8311-86EC7FDA2877}">
      <dgm:prSet/>
      <dgm:spPr/>
      <dgm:t>
        <a:bodyPr/>
        <a:lstStyle/>
        <a:p>
          <a:endParaRPr lang="en-US"/>
        </a:p>
      </dgm:t>
    </dgm:pt>
    <dgm:pt modelId="{833D4A1F-A2A1-4594-8F00-3DD5980C0844}" type="sibTrans" cxnId="{5F9EEF44-D51F-4306-8311-86EC7FDA2877}">
      <dgm:prSet/>
      <dgm:spPr/>
      <dgm:t>
        <a:bodyPr/>
        <a:lstStyle/>
        <a:p>
          <a:endParaRPr lang="en-US"/>
        </a:p>
      </dgm:t>
    </dgm:pt>
    <dgm:pt modelId="{BD7445C2-6DD5-4279-9773-6B7425590229}">
      <dgm:prSet/>
      <dgm:spPr/>
      <dgm:t>
        <a:bodyPr/>
        <a:lstStyle/>
        <a:p>
          <a:r>
            <a:rPr lang="en-GB" dirty="0" err="1"/>
            <a:t>javni</a:t>
          </a:r>
          <a:r>
            <a:rPr lang="en-GB" dirty="0"/>
            <a:t> </a:t>
          </a:r>
          <a:r>
            <a:rPr lang="en-GB" dirty="0" err="1"/>
            <a:t>bilježnik</a:t>
          </a:r>
          <a:r>
            <a:rPr lang="en-GB" dirty="0"/>
            <a:t> </a:t>
          </a:r>
          <a:r>
            <a:rPr lang="en-GB" dirty="0" err="1"/>
            <a:t>pripremit</a:t>
          </a:r>
          <a:r>
            <a:rPr lang="en-GB" dirty="0"/>
            <a:t> </a:t>
          </a:r>
          <a:r>
            <a:rPr lang="en-GB" dirty="0" err="1"/>
            <a:t>će</a:t>
          </a:r>
          <a:r>
            <a:rPr lang="en-GB" dirty="0"/>
            <a:t> </a:t>
          </a:r>
          <a:r>
            <a:rPr lang="en-GB" dirty="0" err="1"/>
            <a:t>više</a:t>
          </a:r>
          <a:r>
            <a:rPr lang="en-GB" dirty="0"/>
            <a:t> od 10</a:t>
          </a:r>
          <a:r>
            <a:rPr lang="hr-HR" dirty="0"/>
            <a:t> dokumenata</a:t>
          </a:r>
          <a:r>
            <a:rPr lang="en-GB" dirty="0"/>
            <a:t> za </a:t>
          </a:r>
          <a:r>
            <a:rPr lang="en-GB" dirty="0" err="1"/>
            <a:t>potpis</a:t>
          </a:r>
          <a:r>
            <a:rPr lang="hr-HR" dirty="0" err="1"/>
            <a:t>ivanje</a:t>
          </a:r>
          <a:endParaRPr lang="en-US" dirty="0"/>
        </a:p>
      </dgm:t>
    </dgm:pt>
    <dgm:pt modelId="{E9CA0B29-6163-4B80-B7A5-F09CD373950D}" type="parTrans" cxnId="{70C8C7CF-2951-4F62-A31F-9E228EC71DE1}">
      <dgm:prSet/>
      <dgm:spPr/>
      <dgm:t>
        <a:bodyPr/>
        <a:lstStyle/>
        <a:p>
          <a:endParaRPr lang="en-US"/>
        </a:p>
      </dgm:t>
    </dgm:pt>
    <dgm:pt modelId="{95FD283E-6780-4AC9-96E2-299DECFB92B9}" type="sibTrans" cxnId="{70C8C7CF-2951-4F62-A31F-9E228EC71DE1}">
      <dgm:prSet/>
      <dgm:spPr/>
      <dgm:t>
        <a:bodyPr/>
        <a:lstStyle/>
        <a:p>
          <a:endParaRPr lang="en-US"/>
        </a:p>
      </dgm:t>
    </dgm:pt>
    <dgm:pt modelId="{1682111A-6D17-B94E-AD5A-375A10EE1445}" type="pres">
      <dgm:prSet presAssocID="{8C028FFA-2103-44A8-8288-B77267401A94}" presName="vert0" presStyleCnt="0">
        <dgm:presLayoutVars>
          <dgm:dir/>
          <dgm:animOne val="branch"/>
          <dgm:animLvl val="lvl"/>
        </dgm:presLayoutVars>
      </dgm:prSet>
      <dgm:spPr/>
    </dgm:pt>
    <dgm:pt modelId="{31BCB104-1D38-1248-9D89-9036D6F63D79}" type="pres">
      <dgm:prSet presAssocID="{1B2EF728-5774-4481-95A7-CF7A51ED5D43}" presName="thickLine" presStyleLbl="alignNode1" presStyleIdx="0" presStyleCnt="2"/>
      <dgm:spPr/>
    </dgm:pt>
    <dgm:pt modelId="{35EB3AE2-F1AC-8E41-958C-2DD2C478F2C5}" type="pres">
      <dgm:prSet presAssocID="{1B2EF728-5774-4481-95A7-CF7A51ED5D43}" presName="horz1" presStyleCnt="0"/>
      <dgm:spPr/>
    </dgm:pt>
    <dgm:pt modelId="{CCBB942E-0D42-CF46-929D-BF71B4F0B72A}" type="pres">
      <dgm:prSet presAssocID="{1B2EF728-5774-4481-95A7-CF7A51ED5D43}" presName="tx1" presStyleLbl="revTx" presStyleIdx="0" presStyleCnt="2"/>
      <dgm:spPr/>
    </dgm:pt>
    <dgm:pt modelId="{D10BB58B-736F-4541-A795-6C9FEE98BF59}" type="pres">
      <dgm:prSet presAssocID="{1B2EF728-5774-4481-95A7-CF7A51ED5D43}" presName="vert1" presStyleCnt="0"/>
      <dgm:spPr/>
    </dgm:pt>
    <dgm:pt modelId="{B7E71418-267A-1345-B297-2DD981516923}" type="pres">
      <dgm:prSet presAssocID="{BD7445C2-6DD5-4279-9773-6B7425590229}" presName="thickLine" presStyleLbl="alignNode1" presStyleIdx="1" presStyleCnt="2"/>
      <dgm:spPr/>
    </dgm:pt>
    <dgm:pt modelId="{9EC327D0-0C15-C540-8CFF-86D84AA56418}" type="pres">
      <dgm:prSet presAssocID="{BD7445C2-6DD5-4279-9773-6B7425590229}" presName="horz1" presStyleCnt="0"/>
      <dgm:spPr/>
    </dgm:pt>
    <dgm:pt modelId="{3E16EE12-B142-A246-99AC-6E9224D5B35B}" type="pres">
      <dgm:prSet presAssocID="{BD7445C2-6DD5-4279-9773-6B7425590229}" presName="tx1" presStyleLbl="revTx" presStyleIdx="1" presStyleCnt="2"/>
      <dgm:spPr/>
    </dgm:pt>
    <dgm:pt modelId="{F0F4DED1-F7D3-BE47-B630-6F8BC0C73775}" type="pres">
      <dgm:prSet presAssocID="{BD7445C2-6DD5-4279-9773-6B7425590229}" presName="vert1" presStyleCnt="0"/>
      <dgm:spPr/>
    </dgm:pt>
  </dgm:ptLst>
  <dgm:cxnLst>
    <dgm:cxn modelId="{7774D31B-1765-7840-84DC-27DE77568A09}" type="presOf" srcId="{BD7445C2-6DD5-4279-9773-6B7425590229}" destId="{3E16EE12-B142-A246-99AC-6E9224D5B35B}" srcOrd="0" destOrd="0" presId="urn:microsoft.com/office/officeart/2008/layout/LinedList"/>
    <dgm:cxn modelId="{17095232-7B62-6342-B7E5-5D3DFC664A6A}" type="presOf" srcId="{1B2EF728-5774-4481-95A7-CF7A51ED5D43}" destId="{CCBB942E-0D42-CF46-929D-BF71B4F0B72A}" srcOrd="0" destOrd="0" presId="urn:microsoft.com/office/officeart/2008/layout/LinedList"/>
    <dgm:cxn modelId="{5F9EEF44-D51F-4306-8311-86EC7FDA2877}" srcId="{8C028FFA-2103-44A8-8288-B77267401A94}" destId="{1B2EF728-5774-4481-95A7-CF7A51ED5D43}" srcOrd="0" destOrd="0" parTransId="{648395F8-E74E-4502-A8A2-0AD63BF2B864}" sibTransId="{833D4A1F-A2A1-4594-8F00-3DD5980C0844}"/>
    <dgm:cxn modelId="{9948546B-FECF-4F41-9262-56A4338AD1F6}" type="presOf" srcId="{8C028FFA-2103-44A8-8288-B77267401A94}" destId="{1682111A-6D17-B94E-AD5A-375A10EE1445}" srcOrd="0" destOrd="0" presId="urn:microsoft.com/office/officeart/2008/layout/LinedList"/>
    <dgm:cxn modelId="{70C8C7CF-2951-4F62-A31F-9E228EC71DE1}" srcId="{8C028FFA-2103-44A8-8288-B77267401A94}" destId="{BD7445C2-6DD5-4279-9773-6B7425590229}" srcOrd="1" destOrd="0" parTransId="{E9CA0B29-6163-4B80-B7A5-F09CD373950D}" sibTransId="{95FD283E-6780-4AC9-96E2-299DECFB92B9}"/>
    <dgm:cxn modelId="{4769AF9B-44E6-2240-9171-B79E6E36E410}" type="presParOf" srcId="{1682111A-6D17-B94E-AD5A-375A10EE1445}" destId="{31BCB104-1D38-1248-9D89-9036D6F63D79}" srcOrd="0" destOrd="0" presId="urn:microsoft.com/office/officeart/2008/layout/LinedList"/>
    <dgm:cxn modelId="{0A2D4C03-6CBA-F647-BE8F-9D93C4CD456D}" type="presParOf" srcId="{1682111A-6D17-B94E-AD5A-375A10EE1445}" destId="{35EB3AE2-F1AC-8E41-958C-2DD2C478F2C5}" srcOrd="1" destOrd="0" presId="urn:microsoft.com/office/officeart/2008/layout/LinedList"/>
    <dgm:cxn modelId="{B6E5A50F-EF16-6E46-A137-0B1F99AF0AE4}" type="presParOf" srcId="{35EB3AE2-F1AC-8E41-958C-2DD2C478F2C5}" destId="{CCBB942E-0D42-CF46-929D-BF71B4F0B72A}" srcOrd="0" destOrd="0" presId="urn:microsoft.com/office/officeart/2008/layout/LinedList"/>
    <dgm:cxn modelId="{9293BF24-DF32-5D48-B029-0FAD979CB2CA}" type="presParOf" srcId="{35EB3AE2-F1AC-8E41-958C-2DD2C478F2C5}" destId="{D10BB58B-736F-4541-A795-6C9FEE98BF59}" srcOrd="1" destOrd="0" presId="urn:microsoft.com/office/officeart/2008/layout/LinedList"/>
    <dgm:cxn modelId="{CAD47A64-555A-C842-8AE6-61FB1F33B2BE}" type="presParOf" srcId="{1682111A-6D17-B94E-AD5A-375A10EE1445}" destId="{B7E71418-267A-1345-B297-2DD981516923}" srcOrd="2" destOrd="0" presId="urn:microsoft.com/office/officeart/2008/layout/LinedList"/>
    <dgm:cxn modelId="{B82702A3-E2D7-D24D-A52D-2E0557430984}" type="presParOf" srcId="{1682111A-6D17-B94E-AD5A-375A10EE1445}" destId="{9EC327D0-0C15-C540-8CFF-86D84AA56418}" srcOrd="3" destOrd="0" presId="urn:microsoft.com/office/officeart/2008/layout/LinedList"/>
    <dgm:cxn modelId="{A8C86192-E87B-B849-9E71-98B170764637}" type="presParOf" srcId="{9EC327D0-0C15-C540-8CFF-86D84AA56418}" destId="{3E16EE12-B142-A246-99AC-6E9224D5B35B}" srcOrd="0" destOrd="0" presId="urn:microsoft.com/office/officeart/2008/layout/LinedList"/>
    <dgm:cxn modelId="{B85C3E29-7BF0-C340-BBAB-06F21DB5C3B9}" type="presParOf" srcId="{9EC327D0-0C15-C540-8CFF-86D84AA56418}" destId="{F0F4DED1-F7D3-BE47-B630-6F8BC0C7377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1ADF07-C19A-4CD9-9C38-B0C6588A4E5A}" type="doc">
      <dgm:prSet loTypeId="urn:microsoft.com/office/officeart/2005/8/layout/hierarchy3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5472B24-D74C-44BB-89AE-BB560432EC16}">
      <dgm:prSet/>
      <dgm:spPr/>
      <dgm:t>
        <a:bodyPr/>
        <a:lstStyle/>
        <a:p>
          <a:r>
            <a:rPr lang="en-GB"/>
            <a:t>ured HITRO.HR – predaja papira i uplata temeljnog kapitala + dodatni troškovi</a:t>
          </a:r>
          <a:endParaRPr lang="en-US"/>
        </a:p>
      </dgm:t>
    </dgm:pt>
    <dgm:pt modelId="{B3597D19-87B3-4782-B6B9-A497F7651D1B}" type="parTrans" cxnId="{03F7B4E7-0363-4534-BD4A-42C8118B7B64}">
      <dgm:prSet/>
      <dgm:spPr/>
      <dgm:t>
        <a:bodyPr/>
        <a:lstStyle/>
        <a:p>
          <a:endParaRPr lang="en-US"/>
        </a:p>
      </dgm:t>
    </dgm:pt>
    <dgm:pt modelId="{A52CC46F-76F3-4287-A836-83AC7E10D92A}" type="sibTrans" cxnId="{03F7B4E7-0363-4534-BD4A-42C8118B7B64}">
      <dgm:prSet/>
      <dgm:spPr/>
      <dgm:t>
        <a:bodyPr/>
        <a:lstStyle/>
        <a:p>
          <a:endParaRPr lang="en-US"/>
        </a:p>
      </dgm:t>
    </dgm:pt>
    <dgm:pt modelId="{955B05BA-0871-482A-8228-348608746724}">
      <dgm:prSet/>
      <dgm:spPr/>
      <dgm:t>
        <a:bodyPr/>
        <a:lstStyle/>
        <a:p>
          <a:r>
            <a:rPr lang="en-GB" dirty="0" err="1"/>
            <a:t>nekoliko</a:t>
          </a:r>
          <a:r>
            <a:rPr lang="en-GB" dirty="0"/>
            <a:t> dana od </a:t>
          </a:r>
          <a:r>
            <a:rPr lang="en-GB" dirty="0" err="1"/>
            <a:t>predaje</a:t>
          </a:r>
          <a:r>
            <a:rPr lang="en-GB" dirty="0"/>
            <a:t> </a:t>
          </a:r>
          <a:r>
            <a:rPr lang="en-GB" dirty="0" err="1"/>
            <a:t>papira</a:t>
          </a:r>
          <a:r>
            <a:rPr lang="en-GB" dirty="0"/>
            <a:t> </a:t>
          </a:r>
          <a:r>
            <a:rPr lang="en-GB" dirty="0" err="1"/>
            <a:t>preuzimate</a:t>
          </a:r>
          <a:r>
            <a:rPr lang="en-GB" dirty="0"/>
            <a:t> original</a:t>
          </a:r>
          <a:r>
            <a:rPr lang="hr-HR" dirty="0"/>
            <a:t>ni</a:t>
          </a:r>
          <a:r>
            <a:rPr lang="en-GB" dirty="0"/>
            <a:t> </a:t>
          </a:r>
          <a:r>
            <a:rPr lang="en-GB" dirty="0" err="1"/>
            <a:t>dokument</a:t>
          </a:r>
          <a:r>
            <a:rPr lang="en-GB" dirty="0"/>
            <a:t> o </a:t>
          </a:r>
          <a:r>
            <a:rPr lang="en-GB" dirty="0" err="1"/>
            <a:t>osnivanju</a:t>
          </a:r>
          <a:r>
            <a:rPr lang="en-GB" dirty="0"/>
            <a:t> </a:t>
          </a:r>
          <a:r>
            <a:rPr lang="en-GB" dirty="0" err="1"/>
            <a:t>tvrtke</a:t>
          </a:r>
          <a:endParaRPr lang="en-US" dirty="0"/>
        </a:p>
      </dgm:t>
    </dgm:pt>
    <dgm:pt modelId="{CBA80554-D377-4A06-90BA-7336D4F07C21}" type="parTrans" cxnId="{5029D2C4-DC18-4D85-9D9E-3A369F26B41E}">
      <dgm:prSet/>
      <dgm:spPr/>
      <dgm:t>
        <a:bodyPr/>
        <a:lstStyle/>
        <a:p>
          <a:endParaRPr lang="en-US"/>
        </a:p>
      </dgm:t>
    </dgm:pt>
    <dgm:pt modelId="{7A1B4103-5A9D-4B74-BBEE-A45AF596C048}" type="sibTrans" cxnId="{5029D2C4-DC18-4D85-9D9E-3A369F26B41E}">
      <dgm:prSet/>
      <dgm:spPr/>
      <dgm:t>
        <a:bodyPr/>
        <a:lstStyle/>
        <a:p>
          <a:endParaRPr lang="en-US"/>
        </a:p>
      </dgm:t>
    </dgm:pt>
    <dgm:pt modelId="{979AD7DE-6C28-A649-AC19-BF17913A1E1E}" type="pres">
      <dgm:prSet presAssocID="{691ADF07-C19A-4CD9-9C38-B0C6588A4E5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949DAB5-8A70-1C42-B5FC-D449FA88B10D}" type="pres">
      <dgm:prSet presAssocID="{35472B24-D74C-44BB-89AE-BB560432EC16}" presName="root" presStyleCnt="0"/>
      <dgm:spPr/>
    </dgm:pt>
    <dgm:pt modelId="{A10961B7-912B-4D44-AEDE-D6D41278977D}" type="pres">
      <dgm:prSet presAssocID="{35472B24-D74C-44BB-89AE-BB560432EC16}" presName="rootComposite" presStyleCnt="0"/>
      <dgm:spPr/>
    </dgm:pt>
    <dgm:pt modelId="{A166EF35-3DCF-984E-AA4C-687DEE1021F9}" type="pres">
      <dgm:prSet presAssocID="{35472B24-D74C-44BB-89AE-BB560432EC16}" presName="rootText" presStyleLbl="node1" presStyleIdx="0" presStyleCnt="2"/>
      <dgm:spPr/>
    </dgm:pt>
    <dgm:pt modelId="{585D3345-6CAB-4F44-A9F3-3EDC91AB908C}" type="pres">
      <dgm:prSet presAssocID="{35472B24-D74C-44BB-89AE-BB560432EC16}" presName="rootConnector" presStyleLbl="node1" presStyleIdx="0" presStyleCnt="2"/>
      <dgm:spPr/>
    </dgm:pt>
    <dgm:pt modelId="{E14B34FC-322A-0D48-A0B9-F552CC6B5882}" type="pres">
      <dgm:prSet presAssocID="{35472B24-D74C-44BB-89AE-BB560432EC16}" presName="childShape" presStyleCnt="0"/>
      <dgm:spPr/>
    </dgm:pt>
    <dgm:pt modelId="{5EDA2884-39F8-4A48-80E4-98EB5804C305}" type="pres">
      <dgm:prSet presAssocID="{955B05BA-0871-482A-8228-348608746724}" presName="root" presStyleCnt="0"/>
      <dgm:spPr/>
    </dgm:pt>
    <dgm:pt modelId="{4F9D4F78-526F-9740-BD22-A3EC3D3F5353}" type="pres">
      <dgm:prSet presAssocID="{955B05BA-0871-482A-8228-348608746724}" presName="rootComposite" presStyleCnt="0"/>
      <dgm:spPr/>
    </dgm:pt>
    <dgm:pt modelId="{E64B64E3-4711-8143-9D06-5A671B805150}" type="pres">
      <dgm:prSet presAssocID="{955B05BA-0871-482A-8228-348608746724}" presName="rootText" presStyleLbl="node1" presStyleIdx="1" presStyleCnt="2"/>
      <dgm:spPr/>
    </dgm:pt>
    <dgm:pt modelId="{3D627935-C5B0-9544-A0DB-BFA21210653A}" type="pres">
      <dgm:prSet presAssocID="{955B05BA-0871-482A-8228-348608746724}" presName="rootConnector" presStyleLbl="node1" presStyleIdx="1" presStyleCnt="2"/>
      <dgm:spPr/>
    </dgm:pt>
    <dgm:pt modelId="{6B4F4EAF-DA23-C847-ADE5-DD858FFAD93C}" type="pres">
      <dgm:prSet presAssocID="{955B05BA-0871-482A-8228-348608746724}" presName="childShape" presStyleCnt="0"/>
      <dgm:spPr/>
    </dgm:pt>
  </dgm:ptLst>
  <dgm:cxnLst>
    <dgm:cxn modelId="{6178A422-DD4A-7046-BF93-18C5012AEC11}" type="presOf" srcId="{35472B24-D74C-44BB-89AE-BB560432EC16}" destId="{585D3345-6CAB-4F44-A9F3-3EDC91AB908C}" srcOrd="1" destOrd="0" presId="urn:microsoft.com/office/officeart/2005/8/layout/hierarchy3"/>
    <dgm:cxn modelId="{FD4A8643-E23D-1444-B45F-4302BCAB3401}" type="presOf" srcId="{35472B24-D74C-44BB-89AE-BB560432EC16}" destId="{A166EF35-3DCF-984E-AA4C-687DEE1021F9}" srcOrd="0" destOrd="0" presId="urn:microsoft.com/office/officeart/2005/8/layout/hierarchy3"/>
    <dgm:cxn modelId="{ABA18867-DE15-8944-822D-1E4851EF9F11}" type="presOf" srcId="{955B05BA-0871-482A-8228-348608746724}" destId="{E64B64E3-4711-8143-9D06-5A671B805150}" srcOrd="0" destOrd="0" presId="urn:microsoft.com/office/officeart/2005/8/layout/hierarchy3"/>
    <dgm:cxn modelId="{A0FFC453-7797-A143-B3DB-4D7E1EC7D0C1}" type="presOf" srcId="{691ADF07-C19A-4CD9-9C38-B0C6588A4E5A}" destId="{979AD7DE-6C28-A649-AC19-BF17913A1E1E}" srcOrd="0" destOrd="0" presId="urn:microsoft.com/office/officeart/2005/8/layout/hierarchy3"/>
    <dgm:cxn modelId="{FE82C3B1-2857-7449-BA9A-F46BB1AB4B5E}" type="presOf" srcId="{955B05BA-0871-482A-8228-348608746724}" destId="{3D627935-C5B0-9544-A0DB-BFA21210653A}" srcOrd="1" destOrd="0" presId="urn:microsoft.com/office/officeart/2005/8/layout/hierarchy3"/>
    <dgm:cxn modelId="{5029D2C4-DC18-4D85-9D9E-3A369F26B41E}" srcId="{691ADF07-C19A-4CD9-9C38-B0C6588A4E5A}" destId="{955B05BA-0871-482A-8228-348608746724}" srcOrd="1" destOrd="0" parTransId="{CBA80554-D377-4A06-90BA-7336D4F07C21}" sibTransId="{7A1B4103-5A9D-4B74-BBEE-A45AF596C048}"/>
    <dgm:cxn modelId="{03F7B4E7-0363-4534-BD4A-42C8118B7B64}" srcId="{691ADF07-C19A-4CD9-9C38-B0C6588A4E5A}" destId="{35472B24-D74C-44BB-89AE-BB560432EC16}" srcOrd="0" destOrd="0" parTransId="{B3597D19-87B3-4782-B6B9-A497F7651D1B}" sibTransId="{A52CC46F-76F3-4287-A836-83AC7E10D92A}"/>
    <dgm:cxn modelId="{AA359571-B715-6446-891C-04257294795C}" type="presParOf" srcId="{979AD7DE-6C28-A649-AC19-BF17913A1E1E}" destId="{2949DAB5-8A70-1C42-B5FC-D449FA88B10D}" srcOrd="0" destOrd="0" presId="urn:microsoft.com/office/officeart/2005/8/layout/hierarchy3"/>
    <dgm:cxn modelId="{F90C578E-DF60-EF43-87EA-CEA50BFF9467}" type="presParOf" srcId="{2949DAB5-8A70-1C42-B5FC-D449FA88B10D}" destId="{A10961B7-912B-4D44-AEDE-D6D41278977D}" srcOrd="0" destOrd="0" presId="urn:microsoft.com/office/officeart/2005/8/layout/hierarchy3"/>
    <dgm:cxn modelId="{D2717809-9029-7843-8339-871D2913127C}" type="presParOf" srcId="{A10961B7-912B-4D44-AEDE-D6D41278977D}" destId="{A166EF35-3DCF-984E-AA4C-687DEE1021F9}" srcOrd="0" destOrd="0" presId="urn:microsoft.com/office/officeart/2005/8/layout/hierarchy3"/>
    <dgm:cxn modelId="{4E664E86-4A25-1046-88C9-E93098982093}" type="presParOf" srcId="{A10961B7-912B-4D44-AEDE-D6D41278977D}" destId="{585D3345-6CAB-4F44-A9F3-3EDC91AB908C}" srcOrd="1" destOrd="0" presId="urn:microsoft.com/office/officeart/2005/8/layout/hierarchy3"/>
    <dgm:cxn modelId="{8EDA5C27-AE2A-2244-8D26-F5C594E6F7BC}" type="presParOf" srcId="{2949DAB5-8A70-1C42-B5FC-D449FA88B10D}" destId="{E14B34FC-322A-0D48-A0B9-F552CC6B5882}" srcOrd="1" destOrd="0" presId="urn:microsoft.com/office/officeart/2005/8/layout/hierarchy3"/>
    <dgm:cxn modelId="{5CEAED1D-0BB0-2C49-9ED0-88C9038F080A}" type="presParOf" srcId="{979AD7DE-6C28-A649-AC19-BF17913A1E1E}" destId="{5EDA2884-39F8-4A48-80E4-98EB5804C305}" srcOrd="1" destOrd="0" presId="urn:microsoft.com/office/officeart/2005/8/layout/hierarchy3"/>
    <dgm:cxn modelId="{D220C8FB-370D-0E48-895D-3C77FD062010}" type="presParOf" srcId="{5EDA2884-39F8-4A48-80E4-98EB5804C305}" destId="{4F9D4F78-526F-9740-BD22-A3EC3D3F5353}" srcOrd="0" destOrd="0" presId="urn:microsoft.com/office/officeart/2005/8/layout/hierarchy3"/>
    <dgm:cxn modelId="{38EC9AC2-C1DF-674C-AC43-363907647722}" type="presParOf" srcId="{4F9D4F78-526F-9740-BD22-A3EC3D3F5353}" destId="{E64B64E3-4711-8143-9D06-5A671B805150}" srcOrd="0" destOrd="0" presId="urn:microsoft.com/office/officeart/2005/8/layout/hierarchy3"/>
    <dgm:cxn modelId="{E0D71563-3D8A-6F45-B2C4-DBF840024F4F}" type="presParOf" srcId="{4F9D4F78-526F-9740-BD22-A3EC3D3F5353}" destId="{3D627935-C5B0-9544-A0DB-BFA21210653A}" srcOrd="1" destOrd="0" presId="urn:microsoft.com/office/officeart/2005/8/layout/hierarchy3"/>
    <dgm:cxn modelId="{7A74B2BA-7305-B344-9DC4-5EAA7899CB3C}" type="presParOf" srcId="{5EDA2884-39F8-4A48-80E4-98EB5804C305}" destId="{6B4F4EAF-DA23-C847-ADE5-DD858FFAD93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076E8A-93A7-40F6-8833-1A16732E7942}" type="doc">
      <dgm:prSet loTypeId="urn:microsoft.com/office/officeart/2005/8/layout/hierarchy1" loCatId="hierarchy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351E593-08F7-4999-80CA-79EB2417C874}">
      <dgm:prSet/>
      <dgm:spPr/>
      <dgm:t>
        <a:bodyPr/>
        <a:lstStyle/>
        <a:p>
          <a:r>
            <a:rPr lang="en-GB" dirty="0" err="1"/>
            <a:t>pečat</a:t>
          </a:r>
          <a:r>
            <a:rPr lang="en-GB" dirty="0"/>
            <a:t> mora </a:t>
          </a:r>
          <a:r>
            <a:rPr lang="en-GB" dirty="0" err="1"/>
            <a:t>sadržavati</a:t>
          </a:r>
          <a:r>
            <a:rPr lang="en-GB" dirty="0"/>
            <a:t> </a:t>
          </a:r>
          <a:r>
            <a:rPr lang="en-GB" dirty="0" err="1"/>
            <a:t>ime</a:t>
          </a:r>
          <a:r>
            <a:rPr lang="en-GB" dirty="0"/>
            <a:t> </a:t>
          </a:r>
          <a:r>
            <a:rPr lang="en-GB" dirty="0" err="1"/>
            <a:t>tvrtke</a:t>
          </a:r>
          <a:r>
            <a:rPr lang="en-GB" dirty="0"/>
            <a:t> </a:t>
          </a:r>
          <a:r>
            <a:rPr lang="en-GB" dirty="0" err="1"/>
            <a:t>i</a:t>
          </a:r>
          <a:r>
            <a:rPr lang="en-GB" dirty="0"/>
            <a:t> OIB</a:t>
          </a:r>
          <a:endParaRPr lang="en-US" dirty="0"/>
        </a:p>
      </dgm:t>
    </dgm:pt>
    <dgm:pt modelId="{2554103C-B218-420A-8A2F-0FC9BCCEE9BD}" type="parTrans" cxnId="{559CC9EB-58D9-412F-BAD9-015A45394686}">
      <dgm:prSet/>
      <dgm:spPr/>
      <dgm:t>
        <a:bodyPr/>
        <a:lstStyle/>
        <a:p>
          <a:endParaRPr lang="en-US"/>
        </a:p>
      </dgm:t>
    </dgm:pt>
    <dgm:pt modelId="{D04A22C9-2F81-4EDB-AA02-E569E2520CEC}" type="sibTrans" cxnId="{559CC9EB-58D9-412F-BAD9-015A45394686}">
      <dgm:prSet/>
      <dgm:spPr/>
      <dgm:t>
        <a:bodyPr/>
        <a:lstStyle/>
        <a:p>
          <a:endParaRPr lang="en-US"/>
        </a:p>
      </dgm:t>
    </dgm:pt>
    <dgm:pt modelId="{354EF1C7-009B-4FFA-9A75-4B125FDCDEC0}">
      <dgm:prSet/>
      <dgm:spPr/>
      <dgm:t>
        <a:bodyPr/>
        <a:lstStyle/>
        <a:p>
          <a:r>
            <a:rPr lang="hr-HR" dirty="0"/>
            <a:t>morate se informirati trebate li ga imati za svoju tvrtku</a:t>
          </a:r>
          <a:endParaRPr lang="en-US" dirty="0"/>
        </a:p>
      </dgm:t>
    </dgm:pt>
    <dgm:pt modelId="{03A41099-09E0-4388-957F-F57D929396D6}" type="parTrans" cxnId="{5973105D-49DF-447C-A8C4-DFD028805A1A}">
      <dgm:prSet/>
      <dgm:spPr/>
      <dgm:t>
        <a:bodyPr/>
        <a:lstStyle/>
        <a:p>
          <a:endParaRPr lang="en-US"/>
        </a:p>
      </dgm:t>
    </dgm:pt>
    <dgm:pt modelId="{E4AA05CA-ACBC-4C1E-95FA-24F91EBDC08F}" type="sibTrans" cxnId="{5973105D-49DF-447C-A8C4-DFD028805A1A}">
      <dgm:prSet/>
      <dgm:spPr/>
      <dgm:t>
        <a:bodyPr/>
        <a:lstStyle/>
        <a:p>
          <a:endParaRPr lang="en-US"/>
        </a:p>
      </dgm:t>
    </dgm:pt>
    <dgm:pt modelId="{3747D383-46C7-9D43-9F42-FA0180D217E3}" type="pres">
      <dgm:prSet presAssocID="{B5076E8A-93A7-40F6-8833-1A16732E794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ABE212-7C17-1A48-9D41-E2D09E42DDFB}" type="pres">
      <dgm:prSet presAssocID="{4351E593-08F7-4999-80CA-79EB2417C874}" presName="hierRoot1" presStyleCnt="0"/>
      <dgm:spPr/>
    </dgm:pt>
    <dgm:pt modelId="{75152185-4013-F747-B45B-376EF63E8623}" type="pres">
      <dgm:prSet presAssocID="{4351E593-08F7-4999-80CA-79EB2417C874}" presName="composite" presStyleCnt="0"/>
      <dgm:spPr/>
    </dgm:pt>
    <dgm:pt modelId="{CB47B1C1-8292-4E43-901F-F18E3E358F51}" type="pres">
      <dgm:prSet presAssocID="{4351E593-08F7-4999-80CA-79EB2417C874}" presName="background" presStyleLbl="node0" presStyleIdx="0" presStyleCnt="2"/>
      <dgm:spPr/>
    </dgm:pt>
    <dgm:pt modelId="{B4068AC7-1A48-D84E-9183-A9FD738FDDD2}" type="pres">
      <dgm:prSet presAssocID="{4351E593-08F7-4999-80CA-79EB2417C874}" presName="text" presStyleLbl="fgAcc0" presStyleIdx="0" presStyleCnt="2">
        <dgm:presLayoutVars>
          <dgm:chPref val="3"/>
        </dgm:presLayoutVars>
      </dgm:prSet>
      <dgm:spPr/>
    </dgm:pt>
    <dgm:pt modelId="{0FF3D336-44C6-5C47-9FA0-17292F9F797E}" type="pres">
      <dgm:prSet presAssocID="{4351E593-08F7-4999-80CA-79EB2417C874}" presName="hierChild2" presStyleCnt="0"/>
      <dgm:spPr/>
    </dgm:pt>
    <dgm:pt modelId="{749CA174-7C70-E444-9F1D-1CCFB495818E}" type="pres">
      <dgm:prSet presAssocID="{354EF1C7-009B-4FFA-9A75-4B125FDCDEC0}" presName="hierRoot1" presStyleCnt="0"/>
      <dgm:spPr/>
    </dgm:pt>
    <dgm:pt modelId="{4F6C8701-4C33-3F45-B609-65404BD54882}" type="pres">
      <dgm:prSet presAssocID="{354EF1C7-009B-4FFA-9A75-4B125FDCDEC0}" presName="composite" presStyleCnt="0"/>
      <dgm:spPr/>
    </dgm:pt>
    <dgm:pt modelId="{268B3BBD-97E5-504F-8BE3-9F05056D62EE}" type="pres">
      <dgm:prSet presAssocID="{354EF1C7-009B-4FFA-9A75-4B125FDCDEC0}" presName="background" presStyleLbl="node0" presStyleIdx="1" presStyleCnt="2"/>
      <dgm:spPr/>
    </dgm:pt>
    <dgm:pt modelId="{D1EA9D3A-02E4-0746-97E0-7BA1D147FD8B}" type="pres">
      <dgm:prSet presAssocID="{354EF1C7-009B-4FFA-9A75-4B125FDCDEC0}" presName="text" presStyleLbl="fgAcc0" presStyleIdx="1" presStyleCnt="2">
        <dgm:presLayoutVars>
          <dgm:chPref val="3"/>
        </dgm:presLayoutVars>
      </dgm:prSet>
      <dgm:spPr/>
    </dgm:pt>
    <dgm:pt modelId="{38452682-15C4-0149-B0A9-50C2FC3D02B2}" type="pres">
      <dgm:prSet presAssocID="{354EF1C7-009B-4FFA-9A75-4B125FDCDEC0}" presName="hierChild2" presStyleCnt="0"/>
      <dgm:spPr/>
    </dgm:pt>
  </dgm:ptLst>
  <dgm:cxnLst>
    <dgm:cxn modelId="{F769C000-9D86-1B47-ABD0-1E75A6042FF0}" type="presOf" srcId="{4351E593-08F7-4999-80CA-79EB2417C874}" destId="{B4068AC7-1A48-D84E-9183-A9FD738FDDD2}" srcOrd="0" destOrd="0" presId="urn:microsoft.com/office/officeart/2005/8/layout/hierarchy1"/>
    <dgm:cxn modelId="{AFA2BA26-E4D0-B341-AB7F-594FF2184FD7}" type="presOf" srcId="{354EF1C7-009B-4FFA-9A75-4B125FDCDEC0}" destId="{D1EA9D3A-02E4-0746-97E0-7BA1D147FD8B}" srcOrd="0" destOrd="0" presId="urn:microsoft.com/office/officeart/2005/8/layout/hierarchy1"/>
    <dgm:cxn modelId="{5973105D-49DF-447C-A8C4-DFD028805A1A}" srcId="{B5076E8A-93A7-40F6-8833-1A16732E7942}" destId="{354EF1C7-009B-4FFA-9A75-4B125FDCDEC0}" srcOrd="1" destOrd="0" parTransId="{03A41099-09E0-4388-957F-F57D929396D6}" sibTransId="{E4AA05CA-ACBC-4C1E-95FA-24F91EBDC08F}"/>
    <dgm:cxn modelId="{559CC9EB-58D9-412F-BAD9-015A45394686}" srcId="{B5076E8A-93A7-40F6-8833-1A16732E7942}" destId="{4351E593-08F7-4999-80CA-79EB2417C874}" srcOrd="0" destOrd="0" parTransId="{2554103C-B218-420A-8A2F-0FC9BCCEE9BD}" sibTransId="{D04A22C9-2F81-4EDB-AA02-E569E2520CEC}"/>
    <dgm:cxn modelId="{1FA403EC-B477-2A48-B8C5-9F12E34CB67C}" type="presOf" srcId="{B5076E8A-93A7-40F6-8833-1A16732E7942}" destId="{3747D383-46C7-9D43-9F42-FA0180D217E3}" srcOrd="0" destOrd="0" presId="urn:microsoft.com/office/officeart/2005/8/layout/hierarchy1"/>
    <dgm:cxn modelId="{8D80DF25-A80D-3D4B-8AF9-2510CDBD6C09}" type="presParOf" srcId="{3747D383-46C7-9D43-9F42-FA0180D217E3}" destId="{9EABE212-7C17-1A48-9D41-E2D09E42DDFB}" srcOrd="0" destOrd="0" presId="urn:microsoft.com/office/officeart/2005/8/layout/hierarchy1"/>
    <dgm:cxn modelId="{0752E0E8-B9A9-6645-9C18-30C7A9B834A7}" type="presParOf" srcId="{9EABE212-7C17-1A48-9D41-E2D09E42DDFB}" destId="{75152185-4013-F747-B45B-376EF63E8623}" srcOrd="0" destOrd="0" presId="urn:microsoft.com/office/officeart/2005/8/layout/hierarchy1"/>
    <dgm:cxn modelId="{C40E155C-F3F8-BB46-870D-DF3963827FFB}" type="presParOf" srcId="{75152185-4013-F747-B45B-376EF63E8623}" destId="{CB47B1C1-8292-4E43-901F-F18E3E358F51}" srcOrd="0" destOrd="0" presId="urn:microsoft.com/office/officeart/2005/8/layout/hierarchy1"/>
    <dgm:cxn modelId="{D9960F3A-EFB4-CC4A-B794-9D93769CB06A}" type="presParOf" srcId="{75152185-4013-F747-B45B-376EF63E8623}" destId="{B4068AC7-1A48-D84E-9183-A9FD738FDDD2}" srcOrd="1" destOrd="0" presId="urn:microsoft.com/office/officeart/2005/8/layout/hierarchy1"/>
    <dgm:cxn modelId="{2FFD8CEF-0548-D44B-812E-6DEACB8D4D3D}" type="presParOf" srcId="{9EABE212-7C17-1A48-9D41-E2D09E42DDFB}" destId="{0FF3D336-44C6-5C47-9FA0-17292F9F797E}" srcOrd="1" destOrd="0" presId="urn:microsoft.com/office/officeart/2005/8/layout/hierarchy1"/>
    <dgm:cxn modelId="{D01A9256-12A1-3043-846E-1C6ADBEFF2A6}" type="presParOf" srcId="{3747D383-46C7-9D43-9F42-FA0180D217E3}" destId="{749CA174-7C70-E444-9F1D-1CCFB495818E}" srcOrd="1" destOrd="0" presId="urn:microsoft.com/office/officeart/2005/8/layout/hierarchy1"/>
    <dgm:cxn modelId="{E8887C27-4770-0B47-B19E-76CB68D995A7}" type="presParOf" srcId="{749CA174-7C70-E444-9F1D-1CCFB495818E}" destId="{4F6C8701-4C33-3F45-B609-65404BD54882}" srcOrd="0" destOrd="0" presId="urn:microsoft.com/office/officeart/2005/8/layout/hierarchy1"/>
    <dgm:cxn modelId="{6B928A66-C4A1-F441-AF22-9347B503EAF5}" type="presParOf" srcId="{4F6C8701-4C33-3F45-B609-65404BD54882}" destId="{268B3BBD-97E5-504F-8BE3-9F05056D62EE}" srcOrd="0" destOrd="0" presId="urn:microsoft.com/office/officeart/2005/8/layout/hierarchy1"/>
    <dgm:cxn modelId="{9C5DEB48-86C4-B14A-9981-7AD7205362C4}" type="presParOf" srcId="{4F6C8701-4C33-3F45-B609-65404BD54882}" destId="{D1EA9D3A-02E4-0746-97E0-7BA1D147FD8B}" srcOrd="1" destOrd="0" presId="urn:microsoft.com/office/officeart/2005/8/layout/hierarchy1"/>
    <dgm:cxn modelId="{3771EDBE-93CD-EB44-BC11-6D0A68CC4A8B}" type="presParOf" srcId="{749CA174-7C70-E444-9F1D-1CCFB495818E}" destId="{38452682-15C4-0149-B0A9-50C2FC3D02B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77582B-65C7-482B-9D0B-433D78219F84}" type="doc">
      <dgm:prSet loTypeId="urn:microsoft.com/office/officeart/2005/8/layout/arrow5" loCatId="relationship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9C630AD-2F41-46F5-9992-FC28CEA19185}">
      <dgm:prSet custT="1"/>
      <dgm:spPr/>
      <dgm:t>
        <a:bodyPr/>
        <a:lstStyle/>
        <a:p>
          <a:r>
            <a:rPr lang="en-GB" sz="1300" u="sng" baseline="0" dirty="0">
              <a:hlinkClick xmlns:r="http://schemas.openxmlformats.org/officeDocument/2006/relationships" r:id="rId1"/>
            </a:rPr>
            <a:t>web </a:t>
          </a:r>
          <a:r>
            <a:rPr lang="en-GB" sz="1300" u="sng" baseline="0" dirty="0" err="1">
              <a:hlinkClick xmlns:r="http://schemas.openxmlformats.org/officeDocument/2006/relationships" r:id="rId1"/>
            </a:rPr>
            <a:t>stranica</a:t>
          </a:r>
          <a:r>
            <a:rPr lang="en-GB" sz="1300" u="sng" baseline="0" dirty="0">
              <a:hlinkClick xmlns:r="http://schemas.openxmlformats.org/officeDocument/2006/relationships" r:id="rId1"/>
            </a:rPr>
            <a:t> START – </a:t>
          </a:r>
          <a:r>
            <a:rPr lang="en-GB" sz="1300" u="sng" baseline="0" dirty="0" err="1">
              <a:hlinkClick xmlns:r="http://schemas.openxmlformats.org/officeDocument/2006/relationships" r:id="rId1"/>
            </a:rPr>
            <a:t>elektroničko</a:t>
          </a:r>
          <a:r>
            <a:rPr lang="en-GB" sz="1300" u="sng" baseline="0" dirty="0">
              <a:hlinkClick xmlns:r="http://schemas.openxmlformats.org/officeDocument/2006/relationships" r:id="rId1"/>
            </a:rPr>
            <a:t> </a:t>
          </a:r>
          <a:r>
            <a:rPr lang="en-GB" sz="1300" u="sng" baseline="0" dirty="0" err="1">
              <a:hlinkClick xmlns:r="http://schemas.openxmlformats.org/officeDocument/2006/relationships" r:id="rId1"/>
            </a:rPr>
            <a:t>pokretanje</a:t>
          </a:r>
          <a:r>
            <a:rPr lang="en-GB" sz="1300" u="sng" baseline="0" dirty="0">
              <a:hlinkClick xmlns:r="http://schemas.openxmlformats.org/officeDocument/2006/relationships" r:id="rId1"/>
            </a:rPr>
            <a:t> </a:t>
          </a:r>
          <a:r>
            <a:rPr lang="en-GB" sz="1300" u="sng" baseline="0" dirty="0" err="1">
              <a:hlinkClick xmlns:r="http://schemas.openxmlformats.org/officeDocument/2006/relationships" r:id="rId1"/>
            </a:rPr>
            <a:t>poslovanja</a:t>
          </a:r>
          <a:r>
            <a:rPr lang="en-GB" sz="1300" u="sng" baseline="0" dirty="0"/>
            <a:t>.</a:t>
          </a:r>
          <a:endParaRPr lang="en-US" sz="1300" u="sng" baseline="0" dirty="0"/>
        </a:p>
      </dgm:t>
    </dgm:pt>
    <dgm:pt modelId="{0B7F2215-4684-4955-A7CA-7F7B28BBE33A}" type="parTrans" cxnId="{8F61E13D-54EE-4B3A-8C3F-2770DFB19794}">
      <dgm:prSet/>
      <dgm:spPr/>
      <dgm:t>
        <a:bodyPr/>
        <a:lstStyle/>
        <a:p>
          <a:endParaRPr lang="en-US"/>
        </a:p>
      </dgm:t>
    </dgm:pt>
    <dgm:pt modelId="{6B3A5268-DD40-45AE-94F7-11EF1858B70F}" type="sibTrans" cxnId="{8F61E13D-54EE-4B3A-8C3F-2770DFB19794}">
      <dgm:prSet/>
      <dgm:spPr/>
      <dgm:t>
        <a:bodyPr/>
        <a:lstStyle/>
        <a:p>
          <a:endParaRPr lang="en-US"/>
        </a:p>
      </dgm:t>
    </dgm:pt>
    <dgm:pt modelId="{A2946372-ADF2-4716-B548-9160D7BF8F39}">
      <dgm:prSet custT="1"/>
      <dgm:spPr/>
      <dgm:t>
        <a:bodyPr/>
        <a:lstStyle/>
        <a:p>
          <a:r>
            <a:rPr lang="en-GB" sz="1300" dirty="0" err="1"/>
            <a:t>svih</a:t>
          </a:r>
          <a:r>
            <a:rPr lang="en-GB" sz="1300" dirty="0"/>
            <a:t> </a:t>
          </a:r>
          <a:r>
            <a:rPr lang="en-GB" sz="1300" dirty="0" err="1"/>
            <a:t>sedam</a:t>
          </a:r>
          <a:r>
            <a:rPr lang="en-GB" sz="1300" dirty="0"/>
            <a:t> </a:t>
          </a:r>
          <a:r>
            <a:rPr lang="en-GB" sz="1300" dirty="0" err="1"/>
            <a:t>obaveznih</a:t>
          </a:r>
          <a:r>
            <a:rPr lang="en-GB" sz="1300" dirty="0"/>
            <a:t> </a:t>
          </a:r>
          <a:r>
            <a:rPr lang="en-GB" sz="1300" dirty="0" err="1"/>
            <a:t>koraka</a:t>
          </a:r>
          <a:r>
            <a:rPr lang="en-GB" sz="1300" dirty="0"/>
            <a:t> </a:t>
          </a:r>
          <a:r>
            <a:rPr lang="en-GB" sz="1300" baseline="0" dirty="0" err="1"/>
            <a:t>naprave</a:t>
          </a:r>
          <a:r>
            <a:rPr lang="en-GB" sz="1300" dirty="0"/>
            <a:t> se </a:t>
          </a:r>
          <a:r>
            <a:rPr lang="en-GB" sz="1300" dirty="0" err="1"/>
            <a:t>elektronički</a:t>
          </a:r>
          <a:r>
            <a:rPr lang="en-GB" sz="1300" dirty="0"/>
            <a:t> </a:t>
          </a:r>
          <a:r>
            <a:rPr lang="en-GB" sz="1300" dirty="0" err="1"/>
            <a:t>na</a:t>
          </a:r>
          <a:r>
            <a:rPr lang="en-GB" sz="1300" dirty="0"/>
            <a:t> </a:t>
          </a:r>
          <a:r>
            <a:rPr lang="en-GB" sz="1300" dirty="0" err="1"/>
            <a:t>jednom</a:t>
          </a:r>
          <a:r>
            <a:rPr lang="en-GB" sz="1300" dirty="0"/>
            <a:t> </a:t>
          </a:r>
          <a:r>
            <a:rPr lang="en-GB" sz="1300" dirty="0" err="1"/>
            <a:t>mjestu</a:t>
          </a:r>
          <a:endParaRPr lang="en-US" sz="1300" dirty="0"/>
        </a:p>
      </dgm:t>
    </dgm:pt>
    <dgm:pt modelId="{11F32BD6-44B1-4A04-BAB5-04A8673E00D3}" type="parTrans" cxnId="{3CFC45AB-F135-4F2F-B1E0-6C023FA63D22}">
      <dgm:prSet/>
      <dgm:spPr/>
      <dgm:t>
        <a:bodyPr/>
        <a:lstStyle/>
        <a:p>
          <a:endParaRPr lang="en-US"/>
        </a:p>
      </dgm:t>
    </dgm:pt>
    <dgm:pt modelId="{85B46DD8-C772-4D68-9D3A-5D82A8C23F75}" type="sibTrans" cxnId="{3CFC45AB-F135-4F2F-B1E0-6C023FA63D22}">
      <dgm:prSet/>
      <dgm:spPr/>
      <dgm:t>
        <a:bodyPr/>
        <a:lstStyle/>
        <a:p>
          <a:endParaRPr lang="en-US"/>
        </a:p>
      </dgm:t>
    </dgm:pt>
    <dgm:pt modelId="{DFAB1DF7-219A-4DEE-9617-DD87D9D93880}">
      <dgm:prSet custT="1"/>
      <dgm:spPr/>
      <dgm:t>
        <a:bodyPr/>
        <a:lstStyle/>
        <a:p>
          <a:r>
            <a:rPr lang="en-GB" sz="1300" dirty="0" err="1"/>
            <a:t>velika</a:t>
          </a:r>
          <a:r>
            <a:rPr lang="en-GB" sz="1300" dirty="0"/>
            <a:t> </a:t>
          </a:r>
          <a:r>
            <a:rPr lang="en-GB" sz="1300" baseline="0" dirty="0" err="1"/>
            <a:t>ušteda</a:t>
          </a:r>
          <a:r>
            <a:rPr lang="en-GB" sz="1300" dirty="0"/>
            <a:t> </a:t>
          </a:r>
          <a:r>
            <a:rPr lang="en-GB" sz="1300" dirty="0" err="1"/>
            <a:t>vremena</a:t>
          </a:r>
          <a:r>
            <a:rPr lang="en-GB" sz="1300" dirty="0"/>
            <a:t> I </a:t>
          </a:r>
          <a:r>
            <a:rPr lang="en-GB" sz="1300" dirty="0" err="1"/>
            <a:t>novca</a:t>
          </a:r>
          <a:r>
            <a:rPr lang="en-GB" sz="1300" dirty="0"/>
            <a:t> </a:t>
          </a:r>
          <a:br>
            <a:rPr lang="en-GB" sz="1100" dirty="0"/>
          </a:br>
          <a:endParaRPr lang="en-US" sz="1100" dirty="0"/>
        </a:p>
      </dgm:t>
    </dgm:pt>
    <dgm:pt modelId="{1E318217-41ED-48BA-B667-141F59029632}" type="parTrans" cxnId="{7E2BE521-46BA-40FE-A7D6-820A4CF2A197}">
      <dgm:prSet/>
      <dgm:spPr/>
      <dgm:t>
        <a:bodyPr/>
        <a:lstStyle/>
        <a:p>
          <a:endParaRPr lang="en-US"/>
        </a:p>
      </dgm:t>
    </dgm:pt>
    <dgm:pt modelId="{D21DF77A-2C2D-4AC8-B3FB-C7B8484101CC}" type="sibTrans" cxnId="{7E2BE521-46BA-40FE-A7D6-820A4CF2A197}">
      <dgm:prSet/>
      <dgm:spPr/>
      <dgm:t>
        <a:bodyPr/>
        <a:lstStyle/>
        <a:p>
          <a:endParaRPr lang="en-US"/>
        </a:p>
      </dgm:t>
    </dgm:pt>
    <dgm:pt modelId="{5DB4B33D-B81E-0242-BCCF-285E48B4AD2A}" type="pres">
      <dgm:prSet presAssocID="{8677582B-65C7-482B-9D0B-433D78219F84}" presName="diagram" presStyleCnt="0">
        <dgm:presLayoutVars>
          <dgm:dir/>
          <dgm:resizeHandles val="exact"/>
        </dgm:presLayoutVars>
      </dgm:prSet>
      <dgm:spPr/>
    </dgm:pt>
    <dgm:pt modelId="{8A674B09-1CD3-C24B-9E78-AF863445738C}" type="pres">
      <dgm:prSet presAssocID="{49C630AD-2F41-46F5-9992-FC28CEA19185}" presName="arrow" presStyleLbl="node1" presStyleIdx="0" presStyleCnt="3">
        <dgm:presLayoutVars>
          <dgm:bulletEnabled val="1"/>
        </dgm:presLayoutVars>
      </dgm:prSet>
      <dgm:spPr/>
    </dgm:pt>
    <dgm:pt modelId="{E8288CCE-DB5A-E640-A8AE-C3D4856FED37}" type="pres">
      <dgm:prSet presAssocID="{A2946372-ADF2-4716-B548-9160D7BF8F39}" presName="arrow" presStyleLbl="node1" presStyleIdx="1" presStyleCnt="3">
        <dgm:presLayoutVars>
          <dgm:bulletEnabled val="1"/>
        </dgm:presLayoutVars>
      </dgm:prSet>
      <dgm:spPr/>
    </dgm:pt>
    <dgm:pt modelId="{13F7118D-6112-5844-8708-728954965ADA}" type="pres">
      <dgm:prSet presAssocID="{DFAB1DF7-219A-4DEE-9617-DD87D9D93880}" presName="arrow" presStyleLbl="node1" presStyleIdx="2" presStyleCnt="3">
        <dgm:presLayoutVars>
          <dgm:bulletEnabled val="1"/>
        </dgm:presLayoutVars>
      </dgm:prSet>
      <dgm:spPr/>
    </dgm:pt>
  </dgm:ptLst>
  <dgm:cxnLst>
    <dgm:cxn modelId="{7E2BE521-46BA-40FE-A7D6-820A4CF2A197}" srcId="{8677582B-65C7-482B-9D0B-433D78219F84}" destId="{DFAB1DF7-219A-4DEE-9617-DD87D9D93880}" srcOrd="2" destOrd="0" parTransId="{1E318217-41ED-48BA-B667-141F59029632}" sibTransId="{D21DF77A-2C2D-4AC8-B3FB-C7B8484101CC}"/>
    <dgm:cxn modelId="{A3635E2C-D3AF-8149-AB11-EBE14584E552}" type="presOf" srcId="{49C630AD-2F41-46F5-9992-FC28CEA19185}" destId="{8A674B09-1CD3-C24B-9E78-AF863445738C}" srcOrd="0" destOrd="0" presId="urn:microsoft.com/office/officeart/2005/8/layout/arrow5"/>
    <dgm:cxn modelId="{8F61E13D-54EE-4B3A-8C3F-2770DFB19794}" srcId="{8677582B-65C7-482B-9D0B-433D78219F84}" destId="{49C630AD-2F41-46F5-9992-FC28CEA19185}" srcOrd="0" destOrd="0" parTransId="{0B7F2215-4684-4955-A7CA-7F7B28BBE33A}" sibTransId="{6B3A5268-DD40-45AE-94F7-11EF1858B70F}"/>
    <dgm:cxn modelId="{96567185-0A83-4D40-AF8B-927785E8E011}" type="presOf" srcId="{DFAB1DF7-219A-4DEE-9617-DD87D9D93880}" destId="{13F7118D-6112-5844-8708-728954965ADA}" srcOrd="0" destOrd="0" presId="urn:microsoft.com/office/officeart/2005/8/layout/arrow5"/>
    <dgm:cxn modelId="{CAE6B389-7921-BD4A-9373-DA7751C9A647}" type="presOf" srcId="{A2946372-ADF2-4716-B548-9160D7BF8F39}" destId="{E8288CCE-DB5A-E640-A8AE-C3D4856FED37}" srcOrd="0" destOrd="0" presId="urn:microsoft.com/office/officeart/2005/8/layout/arrow5"/>
    <dgm:cxn modelId="{3CFC45AB-F135-4F2F-B1E0-6C023FA63D22}" srcId="{8677582B-65C7-482B-9D0B-433D78219F84}" destId="{A2946372-ADF2-4716-B548-9160D7BF8F39}" srcOrd="1" destOrd="0" parTransId="{11F32BD6-44B1-4A04-BAB5-04A8673E00D3}" sibTransId="{85B46DD8-C772-4D68-9D3A-5D82A8C23F75}"/>
    <dgm:cxn modelId="{65F463CF-9667-6748-9FC9-61C759E67178}" type="presOf" srcId="{8677582B-65C7-482B-9D0B-433D78219F84}" destId="{5DB4B33D-B81E-0242-BCCF-285E48B4AD2A}" srcOrd="0" destOrd="0" presId="urn:microsoft.com/office/officeart/2005/8/layout/arrow5"/>
    <dgm:cxn modelId="{D009CF36-F27C-3040-AFD7-7673A2E2748A}" type="presParOf" srcId="{5DB4B33D-B81E-0242-BCCF-285E48B4AD2A}" destId="{8A674B09-1CD3-C24B-9E78-AF863445738C}" srcOrd="0" destOrd="0" presId="urn:microsoft.com/office/officeart/2005/8/layout/arrow5"/>
    <dgm:cxn modelId="{DFF44704-F5C2-CF48-9941-3898C59A53F5}" type="presParOf" srcId="{5DB4B33D-B81E-0242-BCCF-285E48B4AD2A}" destId="{E8288CCE-DB5A-E640-A8AE-C3D4856FED37}" srcOrd="1" destOrd="0" presId="urn:microsoft.com/office/officeart/2005/8/layout/arrow5"/>
    <dgm:cxn modelId="{53C351A2-1BEF-FF41-8397-4C4B8D9F1932}" type="presParOf" srcId="{5DB4B33D-B81E-0242-BCCF-285E48B4AD2A}" destId="{13F7118D-6112-5844-8708-728954965ADA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6A7D81-C27A-440F-B5DB-2AF7B25136C9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C87FA3-4C37-4425-B85E-371A82BB78A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5.</a:t>
          </a:r>
          <a:r>
            <a:rPr lang="hr-HR" dirty="0"/>
            <a:t> </a:t>
          </a:r>
          <a:r>
            <a:rPr lang="en-US" dirty="0"/>
            <a:t>A RAZRED</a:t>
          </a:r>
        </a:p>
      </dgm:t>
    </dgm:pt>
    <dgm:pt modelId="{406B6011-318A-4263-A992-76865E2B0497}" type="parTrans" cxnId="{03BFFEB9-1B4D-4C2F-A703-CD59808A715C}">
      <dgm:prSet/>
      <dgm:spPr/>
      <dgm:t>
        <a:bodyPr/>
        <a:lstStyle/>
        <a:p>
          <a:endParaRPr lang="en-US"/>
        </a:p>
      </dgm:t>
    </dgm:pt>
    <dgm:pt modelId="{49246AA5-5307-4B19-907B-51286BAA420A}" type="sibTrans" cxnId="{03BFFEB9-1B4D-4C2F-A703-CD59808A715C}">
      <dgm:prSet/>
      <dgm:spPr/>
      <dgm:t>
        <a:bodyPr/>
        <a:lstStyle/>
        <a:p>
          <a:endParaRPr lang="en-US"/>
        </a:p>
      </dgm:t>
    </dgm:pt>
    <dgm:pt modelId="{4824CF22-CED6-425B-A57A-ACF3E0B8FBE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OŠ GRIGORA VITEZA </a:t>
          </a:r>
        </a:p>
      </dgm:t>
    </dgm:pt>
    <dgm:pt modelId="{3F0F6C2A-B4F4-47BD-B960-36EDAEDE2D2B}" type="parTrans" cxnId="{29A2D427-6B39-4094-954A-87B9D522966B}">
      <dgm:prSet/>
      <dgm:spPr/>
      <dgm:t>
        <a:bodyPr/>
        <a:lstStyle/>
        <a:p>
          <a:endParaRPr lang="en-US"/>
        </a:p>
      </dgm:t>
    </dgm:pt>
    <dgm:pt modelId="{7087AAC5-F09A-4943-A42B-CD0CD3F5D0ED}" type="sibTrans" cxnId="{29A2D427-6B39-4094-954A-87B9D522966B}">
      <dgm:prSet/>
      <dgm:spPr/>
      <dgm:t>
        <a:bodyPr/>
        <a:lstStyle/>
        <a:p>
          <a:endParaRPr lang="en-US"/>
        </a:p>
      </dgm:t>
    </dgm:pt>
    <dgm:pt modelId="{6F69B77E-11D9-44F2-850E-8527B81F4B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ZAGREB</a:t>
          </a:r>
        </a:p>
      </dgm:t>
    </dgm:pt>
    <dgm:pt modelId="{FC760785-8249-411D-B036-570BFA5A1A72}" type="parTrans" cxnId="{3129D789-BE58-44EB-9876-F5585F5AC36B}">
      <dgm:prSet/>
      <dgm:spPr/>
      <dgm:t>
        <a:bodyPr/>
        <a:lstStyle/>
        <a:p>
          <a:endParaRPr lang="en-US"/>
        </a:p>
      </dgm:t>
    </dgm:pt>
    <dgm:pt modelId="{50663DCB-30E5-4A47-91D8-9EE1FCC23F70}" type="sibTrans" cxnId="{3129D789-BE58-44EB-9876-F5585F5AC36B}">
      <dgm:prSet/>
      <dgm:spPr/>
      <dgm:t>
        <a:bodyPr/>
        <a:lstStyle/>
        <a:p>
          <a:endParaRPr lang="en-US"/>
        </a:p>
      </dgm:t>
    </dgm:pt>
    <dgm:pt modelId="{A2308CB9-9517-4B4D-90D3-266616FF4ACA}" type="pres">
      <dgm:prSet presAssocID="{FA6A7D81-C27A-440F-B5DB-2AF7B25136C9}" presName="root" presStyleCnt="0">
        <dgm:presLayoutVars>
          <dgm:dir/>
          <dgm:resizeHandles val="exact"/>
        </dgm:presLayoutVars>
      </dgm:prSet>
      <dgm:spPr/>
    </dgm:pt>
    <dgm:pt modelId="{E77B4AB8-E228-4719-A6C3-B44BC33A6125}" type="pres">
      <dgm:prSet presAssocID="{33C87FA3-4C37-4425-B85E-371A82BB78A5}" presName="compNode" presStyleCnt="0"/>
      <dgm:spPr/>
    </dgm:pt>
    <dgm:pt modelId="{AF5876FC-89EC-47E6-AB40-444818FFCE31}" type="pres">
      <dgm:prSet presAssocID="{33C87FA3-4C37-4425-B85E-371A82BB78A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ophy"/>
        </a:ext>
      </dgm:extLst>
    </dgm:pt>
    <dgm:pt modelId="{7C931493-3FE8-4152-80CA-32EE51B64855}" type="pres">
      <dgm:prSet presAssocID="{33C87FA3-4C37-4425-B85E-371A82BB78A5}" presName="spaceRect" presStyleCnt="0"/>
      <dgm:spPr/>
    </dgm:pt>
    <dgm:pt modelId="{12612E57-C678-4C7D-9E79-C792643B6B56}" type="pres">
      <dgm:prSet presAssocID="{33C87FA3-4C37-4425-B85E-371A82BB78A5}" presName="textRect" presStyleLbl="revTx" presStyleIdx="0" presStyleCnt="3">
        <dgm:presLayoutVars>
          <dgm:chMax val="1"/>
          <dgm:chPref val="1"/>
        </dgm:presLayoutVars>
      </dgm:prSet>
      <dgm:spPr/>
    </dgm:pt>
    <dgm:pt modelId="{F0384650-EE44-4AED-9E70-B12060491533}" type="pres">
      <dgm:prSet presAssocID="{49246AA5-5307-4B19-907B-51286BAA420A}" presName="sibTrans" presStyleCnt="0"/>
      <dgm:spPr/>
    </dgm:pt>
    <dgm:pt modelId="{DBF078FB-1277-4E8B-9F13-3EBAD5B84FF1}" type="pres">
      <dgm:prSet presAssocID="{4824CF22-CED6-425B-A57A-ACF3E0B8FBE0}" presName="compNode" presStyleCnt="0"/>
      <dgm:spPr/>
    </dgm:pt>
    <dgm:pt modelId="{4CA30B4C-116B-49F1-8019-FBCEA82804D9}" type="pres">
      <dgm:prSet presAssocID="{4824CF22-CED6-425B-A57A-ACF3E0B8FBE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5A032C37-85AA-4178-BE80-EC7A396FCE60}" type="pres">
      <dgm:prSet presAssocID="{4824CF22-CED6-425B-A57A-ACF3E0B8FBE0}" presName="spaceRect" presStyleCnt="0"/>
      <dgm:spPr/>
    </dgm:pt>
    <dgm:pt modelId="{7537BD25-8297-40FF-87D6-2696567CF650}" type="pres">
      <dgm:prSet presAssocID="{4824CF22-CED6-425B-A57A-ACF3E0B8FBE0}" presName="textRect" presStyleLbl="revTx" presStyleIdx="1" presStyleCnt="3">
        <dgm:presLayoutVars>
          <dgm:chMax val="1"/>
          <dgm:chPref val="1"/>
        </dgm:presLayoutVars>
      </dgm:prSet>
      <dgm:spPr/>
    </dgm:pt>
    <dgm:pt modelId="{D730797C-0A2D-43C5-AFEF-C3B4FC9C1B45}" type="pres">
      <dgm:prSet presAssocID="{7087AAC5-F09A-4943-A42B-CD0CD3F5D0ED}" presName="sibTrans" presStyleCnt="0"/>
      <dgm:spPr/>
    </dgm:pt>
    <dgm:pt modelId="{B6840D4B-DE02-4736-B6EA-23F84FF7F651}" type="pres">
      <dgm:prSet presAssocID="{6F69B77E-11D9-44F2-850E-8527B81F4BED}" presName="compNode" presStyleCnt="0"/>
      <dgm:spPr/>
    </dgm:pt>
    <dgm:pt modelId="{D1472209-EC7B-4423-92FE-A4F766916C7E}" type="pres">
      <dgm:prSet presAssocID="{6F69B77E-11D9-44F2-850E-8527B81F4BE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36EEFEB4-994B-455C-838F-3454D872D261}" type="pres">
      <dgm:prSet presAssocID="{6F69B77E-11D9-44F2-850E-8527B81F4BED}" presName="spaceRect" presStyleCnt="0"/>
      <dgm:spPr/>
    </dgm:pt>
    <dgm:pt modelId="{2A32FD05-0232-4F05-8CAC-AEAF0868313F}" type="pres">
      <dgm:prSet presAssocID="{6F69B77E-11D9-44F2-850E-8527B81F4BE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98E3F19-8513-497E-A486-EBE1C799D262}" type="presOf" srcId="{6F69B77E-11D9-44F2-850E-8527B81F4BED}" destId="{2A32FD05-0232-4F05-8CAC-AEAF0868313F}" srcOrd="0" destOrd="0" presId="urn:microsoft.com/office/officeart/2018/2/layout/IconLabelList"/>
    <dgm:cxn modelId="{29A2D427-6B39-4094-954A-87B9D522966B}" srcId="{FA6A7D81-C27A-440F-B5DB-2AF7B25136C9}" destId="{4824CF22-CED6-425B-A57A-ACF3E0B8FBE0}" srcOrd="1" destOrd="0" parTransId="{3F0F6C2A-B4F4-47BD-B960-36EDAEDE2D2B}" sibTransId="{7087AAC5-F09A-4943-A42B-CD0CD3F5D0ED}"/>
    <dgm:cxn modelId="{2638B87F-6F34-47B2-A379-BB6E59171BE9}" type="presOf" srcId="{FA6A7D81-C27A-440F-B5DB-2AF7B25136C9}" destId="{A2308CB9-9517-4B4D-90D3-266616FF4ACA}" srcOrd="0" destOrd="0" presId="urn:microsoft.com/office/officeart/2018/2/layout/IconLabelList"/>
    <dgm:cxn modelId="{3129D789-BE58-44EB-9876-F5585F5AC36B}" srcId="{FA6A7D81-C27A-440F-B5DB-2AF7B25136C9}" destId="{6F69B77E-11D9-44F2-850E-8527B81F4BED}" srcOrd="2" destOrd="0" parTransId="{FC760785-8249-411D-B036-570BFA5A1A72}" sibTransId="{50663DCB-30E5-4A47-91D8-9EE1FCC23F70}"/>
    <dgm:cxn modelId="{457A4DB2-73B6-4154-B89C-EFE78BAEA867}" type="presOf" srcId="{4824CF22-CED6-425B-A57A-ACF3E0B8FBE0}" destId="{7537BD25-8297-40FF-87D6-2696567CF650}" srcOrd="0" destOrd="0" presId="urn:microsoft.com/office/officeart/2018/2/layout/IconLabelList"/>
    <dgm:cxn modelId="{03BFFEB9-1B4D-4C2F-A703-CD59808A715C}" srcId="{FA6A7D81-C27A-440F-B5DB-2AF7B25136C9}" destId="{33C87FA3-4C37-4425-B85E-371A82BB78A5}" srcOrd="0" destOrd="0" parTransId="{406B6011-318A-4263-A992-76865E2B0497}" sibTransId="{49246AA5-5307-4B19-907B-51286BAA420A}"/>
    <dgm:cxn modelId="{31CC8DE6-DA08-4539-AEFC-4D352A693C1C}" type="presOf" srcId="{33C87FA3-4C37-4425-B85E-371A82BB78A5}" destId="{12612E57-C678-4C7D-9E79-C792643B6B56}" srcOrd="0" destOrd="0" presId="urn:microsoft.com/office/officeart/2018/2/layout/IconLabelList"/>
    <dgm:cxn modelId="{51302821-0CBF-4A2B-984F-01C29DF68E1A}" type="presParOf" srcId="{A2308CB9-9517-4B4D-90D3-266616FF4ACA}" destId="{E77B4AB8-E228-4719-A6C3-B44BC33A6125}" srcOrd="0" destOrd="0" presId="urn:microsoft.com/office/officeart/2018/2/layout/IconLabelList"/>
    <dgm:cxn modelId="{B721E51B-FED7-4B58-AA9B-0AE13FE72D17}" type="presParOf" srcId="{E77B4AB8-E228-4719-A6C3-B44BC33A6125}" destId="{AF5876FC-89EC-47E6-AB40-444818FFCE31}" srcOrd="0" destOrd="0" presId="urn:microsoft.com/office/officeart/2018/2/layout/IconLabelList"/>
    <dgm:cxn modelId="{CDACD933-EBCD-4C02-BEBF-323A3A188F47}" type="presParOf" srcId="{E77B4AB8-E228-4719-A6C3-B44BC33A6125}" destId="{7C931493-3FE8-4152-80CA-32EE51B64855}" srcOrd="1" destOrd="0" presId="urn:microsoft.com/office/officeart/2018/2/layout/IconLabelList"/>
    <dgm:cxn modelId="{8F718C3F-25C3-4CD3-84B6-52687CA72065}" type="presParOf" srcId="{E77B4AB8-E228-4719-A6C3-B44BC33A6125}" destId="{12612E57-C678-4C7D-9E79-C792643B6B56}" srcOrd="2" destOrd="0" presId="urn:microsoft.com/office/officeart/2018/2/layout/IconLabelList"/>
    <dgm:cxn modelId="{6472B5C4-AD40-4046-B3D2-E4BFC5310697}" type="presParOf" srcId="{A2308CB9-9517-4B4D-90D3-266616FF4ACA}" destId="{F0384650-EE44-4AED-9E70-B12060491533}" srcOrd="1" destOrd="0" presId="urn:microsoft.com/office/officeart/2018/2/layout/IconLabelList"/>
    <dgm:cxn modelId="{91F58542-8951-4A3D-A2C4-F0135AD81EC4}" type="presParOf" srcId="{A2308CB9-9517-4B4D-90D3-266616FF4ACA}" destId="{DBF078FB-1277-4E8B-9F13-3EBAD5B84FF1}" srcOrd="2" destOrd="0" presId="urn:microsoft.com/office/officeart/2018/2/layout/IconLabelList"/>
    <dgm:cxn modelId="{684E3475-C27E-4E94-9B88-4D4CE31E1AFF}" type="presParOf" srcId="{DBF078FB-1277-4E8B-9F13-3EBAD5B84FF1}" destId="{4CA30B4C-116B-49F1-8019-FBCEA82804D9}" srcOrd="0" destOrd="0" presId="urn:microsoft.com/office/officeart/2018/2/layout/IconLabelList"/>
    <dgm:cxn modelId="{C10397D6-5100-4EC1-B76F-A267863CD5DC}" type="presParOf" srcId="{DBF078FB-1277-4E8B-9F13-3EBAD5B84FF1}" destId="{5A032C37-85AA-4178-BE80-EC7A396FCE60}" srcOrd="1" destOrd="0" presId="urn:microsoft.com/office/officeart/2018/2/layout/IconLabelList"/>
    <dgm:cxn modelId="{D7F3958E-9F3D-48D1-8098-8BFAA0D9B1BE}" type="presParOf" srcId="{DBF078FB-1277-4E8B-9F13-3EBAD5B84FF1}" destId="{7537BD25-8297-40FF-87D6-2696567CF650}" srcOrd="2" destOrd="0" presId="urn:microsoft.com/office/officeart/2018/2/layout/IconLabelList"/>
    <dgm:cxn modelId="{7E2D1491-E40D-49A1-AC4A-AA7909CF55CE}" type="presParOf" srcId="{A2308CB9-9517-4B4D-90D3-266616FF4ACA}" destId="{D730797C-0A2D-43C5-AFEF-C3B4FC9C1B45}" srcOrd="3" destOrd="0" presId="urn:microsoft.com/office/officeart/2018/2/layout/IconLabelList"/>
    <dgm:cxn modelId="{C9117620-0F5F-4209-B3B1-64BFE3217DC9}" type="presParOf" srcId="{A2308CB9-9517-4B4D-90D3-266616FF4ACA}" destId="{B6840D4B-DE02-4736-B6EA-23F84FF7F651}" srcOrd="4" destOrd="0" presId="urn:microsoft.com/office/officeart/2018/2/layout/IconLabelList"/>
    <dgm:cxn modelId="{1DEE6295-B5CE-41D6-9287-58C563F17E99}" type="presParOf" srcId="{B6840D4B-DE02-4736-B6EA-23F84FF7F651}" destId="{D1472209-EC7B-4423-92FE-A4F766916C7E}" srcOrd="0" destOrd="0" presId="urn:microsoft.com/office/officeart/2018/2/layout/IconLabelList"/>
    <dgm:cxn modelId="{BF1294B4-98FA-48CB-990F-9D681C80F83F}" type="presParOf" srcId="{B6840D4B-DE02-4736-B6EA-23F84FF7F651}" destId="{36EEFEB4-994B-455C-838F-3454D872D261}" srcOrd="1" destOrd="0" presId="urn:microsoft.com/office/officeart/2018/2/layout/IconLabelList"/>
    <dgm:cxn modelId="{ABE143DB-14F1-4D90-948A-D12B27A86A00}" type="presParOf" srcId="{B6840D4B-DE02-4736-B6EA-23F84FF7F651}" destId="{2A32FD05-0232-4F05-8CAC-AEAF0868313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64857-1D0C-0C49-AD9E-81CD976FDAE5}">
      <dsp:nvSpPr>
        <dsp:cNvPr id="0" name=""/>
        <dsp:cNvSpPr/>
      </dsp:nvSpPr>
      <dsp:spPr>
        <a:xfrm>
          <a:off x="464939" y="3050"/>
          <a:ext cx="3090788" cy="18544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odabir  j. d. o. o. ili d. o. o. ?</a:t>
          </a:r>
          <a:endParaRPr lang="en-US" sz="2500" kern="1200"/>
        </a:p>
      </dsp:txBody>
      <dsp:txXfrm>
        <a:off x="464939" y="3050"/>
        <a:ext cx="3090788" cy="1854472"/>
      </dsp:txXfrm>
    </dsp:sp>
    <dsp:sp modelId="{076462D7-433A-174B-8A1F-7418E8B76BE0}">
      <dsp:nvSpPr>
        <dsp:cNvPr id="0" name=""/>
        <dsp:cNvSpPr/>
      </dsp:nvSpPr>
      <dsp:spPr>
        <a:xfrm>
          <a:off x="3864805" y="3050"/>
          <a:ext cx="3090788" cy="18544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odabir imena </a:t>
          </a:r>
          <a:endParaRPr lang="en-US" sz="2500" kern="1200"/>
        </a:p>
      </dsp:txBody>
      <dsp:txXfrm>
        <a:off x="3864805" y="3050"/>
        <a:ext cx="3090788" cy="1854472"/>
      </dsp:txXfrm>
    </dsp:sp>
    <dsp:sp modelId="{60C19FCE-428F-4746-BCEA-E3C80CC517A8}">
      <dsp:nvSpPr>
        <dsp:cNvPr id="0" name=""/>
        <dsp:cNvSpPr/>
      </dsp:nvSpPr>
      <dsp:spPr>
        <a:xfrm>
          <a:off x="7264672" y="3050"/>
          <a:ext cx="3090788" cy="18544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značenje u hrvatskom rječniku ili rječniku nekih od zemalja EU</a:t>
          </a:r>
          <a:endParaRPr lang="en-US" sz="2500" kern="1200"/>
        </a:p>
      </dsp:txBody>
      <dsp:txXfrm>
        <a:off x="7264672" y="3050"/>
        <a:ext cx="3090788" cy="1854472"/>
      </dsp:txXfrm>
    </dsp:sp>
    <dsp:sp modelId="{F6E805AE-6005-6E4C-BE66-218ED4278BD0}">
      <dsp:nvSpPr>
        <dsp:cNvPr id="0" name=""/>
        <dsp:cNvSpPr/>
      </dsp:nvSpPr>
      <dsp:spPr>
        <a:xfrm>
          <a:off x="2164872" y="2166601"/>
          <a:ext cx="3090788" cy="18544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treba ga odobriti trgovački sud</a:t>
          </a:r>
          <a:endParaRPr lang="en-US" sz="2500" kern="1200"/>
        </a:p>
      </dsp:txBody>
      <dsp:txXfrm>
        <a:off x="2164872" y="2166601"/>
        <a:ext cx="3090788" cy="1854472"/>
      </dsp:txXfrm>
    </dsp:sp>
    <dsp:sp modelId="{036980B6-4FD4-CE44-9F3A-38E2CEE0F7BB}">
      <dsp:nvSpPr>
        <dsp:cNvPr id="0" name=""/>
        <dsp:cNvSpPr/>
      </dsp:nvSpPr>
      <dsp:spPr>
        <a:xfrm>
          <a:off x="5564739" y="2166601"/>
          <a:ext cx="3090788" cy="18544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registrirane djelatnosti možete pronaći na NKD-u</a:t>
          </a:r>
          <a:endParaRPr lang="en-US" sz="2500" kern="1200"/>
        </a:p>
      </dsp:txBody>
      <dsp:txXfrm>
        <a:off x="5564739" y="2166601"/>
        <a:ext cx="3090788" cy="18544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CB104-1D38-1248-9D89-9036D6F63D79}">
      <dsp:nvSpPr>
        <dsp:cNvPr id="0" name=""/>
        <dsp:cNvSpPr/>
      </dsp:nvSpPr>
      <dsp:spPr>
        <a:xfrm>
          <a:off x="0" y="0"/>
          <a:ext cx="5816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B942E-0D42-CF46-929D-BF71B4F0B72A}">
      <dsp:nvSpPr>
        <dsp:cNvPr id="0" name=""/>
        <dsp:cNvSpPr/>
      </dsp:nvSpPr>
      <dsp:spPr>
        <a:xfrm>
          <a:off x="0" y="0"/>
          <a:ext cx="5816600" cy="2012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 err="1"/>
            <a:t>ponijeti</a:t>
          </a:r>
          <a:r>
            <a:rPr lang="en-GB" sz="3500" kern="1200" dirty="0"/>
            <a:t> </a:t>
          </a:r>
          <a:r>
            <a:rPr lang="en-GB" sz="3500" kern="1200" dirty="0" err="1"/>
            <a:t>osobnu</a:t>
          </a:r>
          <a:r>
            <a:rPr lang="en-GB" sz="3500" kern="1200" dirty="0"/>
            <a:t> </a:t>
          </a:r>
          <a:r>
            <a:rPr lang="en-GB" sz="3500" kern="1200" dirty="0" err="1"/>
            <a:t>iskaznicu</a:t>
          </a:r>
          <a:endParaRPr lang="en-US" sz="3500" kern="1200" dirty="0"/>
        </a:p>
      </dsp:txBody>
      <dsp:txXfrm>
        <a:off x="0" y="0"/>
        <a:ext cx="5816600" cy="2012062"/>
      </dsp:txXfrm>
    </dsp:sp>
    <dsp:sp modelId="{B7E71418-267A-1345-B297-2DD981516923}">
      <dsp:nvSpPr>
        <dsp:cNvPr id="0" name=""/>
        <dsp:cNvSpPr/>
      </dsp:nvSpPr>
      <dsp:spPr>
        <a:xfrm>
          <a:off x="0" y="2012062"/>
          <a:ext cx="5816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6EE12-B142-A246-99AC-6E9224D5B35B}">
      <dsp:nvSpPr>
        <dsp:cNvPr id="0" name=""/>
        <dsp:cNvSpPr/>
      </dsp:nvSpPr>
      <dsp:spPr>
        <a:xfrm>
          <a:off x="0" y="2012062"/>
          <a:ext cx="5816600" cy="2012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 err="1"/>
            <a:t>javni</a:t>
          </a:r>
          <a:r>
            <a:rPr lang="en-GB" sz="3500" kern="1200" dirty="0"/>
            <a:t> </a:t>
          </a:r>
          <a:r>
            <a:rPr lang="en-GB" sz="3500" kern="1200" dirty="0" err="1"/>
            <a:t>bilježnik</a:t>
          </a:r>
          <a:r>
            <a:rPr lang="en-GB" sz="3500" kern="1200" dirty="0"/>
            <a:t> </a:t>
          </a:r>
          <a:r>
            <a:rPr lang="en-GB" sz="3500" kern="1200" dirty="0" err="1"/>
            <a:t>pripremit</a:t>
          </a:r>
          <a:r>
            <a:rPr lang="en-GB" sz="3500" kern="1200" dirty="0"/>
            <a:t> </a:t>
          </a:r>
          <a:r>
            <a:rPr lang="en-GB" sz="3500" kern="1200" dirty="0" err="1"/>
            <a:t>će</a:t>
          </a:r>
          <a:r>
            <a:rPr lang="en-GB" sz="3500" kern="1200" dirty="0"/>
            <a:t> </a:t>
          </a:r>
          <a:r>
            <a:rPr lang="en-GB" sz="3500" kern="1200" dirty="0" err="1"/>
            <a:t>više</a:t>
          </a:r>
          <a:r>
            <a:rPr lang="en-GB" sz="3500" kern="1200" dirty="0"/>
            <a:t> od 10</a:t>
          </a:r>
          <a:r>
            <a:rPr lang="hr-HR" sz="3500" kern="1200" dirty="0"/>
            <a:t> dokumenata</a:t>
          </a:r>
          <a:r>
            <a:rPr lang="en-GB" sz="3500" kern="1200" dirty="0"/>
            <a:t> za </a:t>
          </a:r>
          <a:r>
            <a:rPr lang="en-GB" sz="3500" kern="1200" dirty="0" err="1"/>
            <a:t>potpis</a:t>
          </a:r>
          <a:r>
            <a:rPr lang="hr-HR" sz="3500" kern="1200" dirty="0" err="1"/>
            <a:t>ivanje</a:t>
          </a:r>
          <a:endParaRPr lang="en-US" sz="3500" kern="1200" dirty="0"/>
        </a:p>
      </dsp:txBody>
      <dsp:txXfrm>
        <a:off x="0" y="2012062"/>
        <a:ext cx="5816600" cy="20120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6EF35-3DCF-984E-AA4C-687DEE1021F9}">
      <dsp:nvSpPr>
        <dsp:cNvPr id="0" name=""/>
        <dsp:cNvSpPr/>
      </dsp:nvSpPr>
      <dsp:spPr>
        <a:xfrm>
          <a:off x="1320" y="810089"/>
          <a:ext cx="4807892" cy="24039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ured HITRO.HR – predaja papira i uplata temeljnog kapitala + dodatni troškovi</a:t>
          </a:r>
          <a:endParaRPr lang="en-US" sz="3100" kern="1200"/>
        </a:p>
      </dsp:txBody>
      <dsp:txXfrm>
        <a:off x="71729" y="880498"/>
        <a:ext cx="4667074" cy="2263128"/>
      </dsp:txXfrm>
    </dsp:sp>
    <dsp:sp modelId="{E64B64E3-4711-8143-9D06-5A671B805150}">
      <dsp:nvSpPr>
        <dsp:cNvPr id="0" name=""/>
        <dsp:cNvSpPr/>
      </dsp:nvSpPr>
      <dsp:spPr>
        <a:xfrm>
          <a:off x="6011186" y="810089"/>
          <a:ext cx="4807892" cy="24039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 err="1"/>
            <a:t>nekoliko</a:t>
          </a:r>
          <a:r>
            <a:rPr lang="en-GB" sz="3100" kern="1200" dirty="0"/>
            <a:t> dana od </a:t>
          </a:r>
          <a:r>
            <a:rPr lang="en-GB" sz="3100" kern="1200" dirty="0" err="1"/>
            <a:t>predaje</a:t>
          </a:r>
          <a:r>
            <a:rPr lang="en-GB" sz="3100" kern="1200" dirty="0"/>
            <a:t> </a:t>
          </a:r>
          <a:r>
            <a:rPr lang="en-GB" sz="3100" kern="1200" dirty="0" err="1"/>
            <a:t>papira</a:t>
          </a:r>
          <a:r>
            <a:rPr lang="en-GB" sz="3100" kern="1200" dirty="0"/>
            <a:t> </a:t>
          </a:r>
          <a:r>
            <a:rPr lang="en-GB" sz="3100" kern="1200" dirty="0" err="1"/>
            <a:t>preuzimate</a:t>
          </a:r>
          <a:r>
            <a:rPr lang="en-GB" sz="3100" kern="1200" dirty="0"/>
            <a:t> original</a:t>
          </a:r>
          <a:r>
            <a:rPr lang="hr-HR" sz="3100" kern="1200" dirty="0"/>
            <a:t>ni</a:t>
          </a:r>
          <a:r>
            <a:rPr lang="en-GB" sz="3100" kern="1200" dirty="0"/>
            <a:t> </a:t>
          </a:r>
          <a:r>
            <a:rPr lang="en-GB" sz="3100" kern="1200" dirty="0" err="1"/>
            <a:t>dokument</a:t>
          </a:r>
          <a:r>
            <a:rPr lang="en-GB" sz="3100" kern="1200" dirty="0"/>
            <a:t> o </a:t>
          </a:r>
          <a:r>
            <a:rPr lang="en-GB" sz="3100" kern="1200" dirty="0" err="1"/>
            <a:t>osnivanju</a:t>
          </a:r>
          <a:r>
            <a:rPr lang="en-GB" sz="3100" kern="1200" dirty="0"/>
            <a:t> </a:t>
          </a:r>
          <a:r>
            <a:rPr lang="en-GB" sz="3100" kern="1200" dirty="0" err="1"/>
            <a:t>tvrtke</a:t>
          </a:r>
          <a:endParaRPr lang="en-US" sz="3100" kern="1200" dirty="0"/>
        </a:p>
      </dsp:txBody>
      <dsp:txXfrm>
        <a:off x="6081595" y="880498"/>
        <a:ext cx="4667074" cy="22631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7B1C1-8292-4E43-901F-F18E3E358F51}">
      <dsp:nvSpPr>
        <dsp:cNvPr id="0" name=""/>
        <dsp:cNvSpPr/>
      </dsp:nvSpPr>
      <dsp:spPr>
        <a:xfrm>
          <a:off x="710" y="1089248"/>
          <a:ext cx="2492219" cy="15825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4068AC7-1A48-D84E-9183-A9FD738FDDD2}">
      <dsp:nvSpPr>
        <dsp:cNvPr id="0" name=""/>
        <dsp:cNvSpPr/>
      </dsp:nvSpPr>
      <dsp:spPr>
        <a:xfrm>
          <a:off x="277623" y="1352316"/>
          <a:ext cx="2492219" cy="1582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/>
            <a:t>pečat</a:t>
          </a:r>
          <a:r>
            <a:rPr lang="en-GB" sz="2000" kern="1200" dirty="0"/>
            <a:t> mora </a:t>
          </a:r>
          <a:r>
            <a:rPr lang="en-GB" sz="2000" kern="1200" dirty="0" err="1"/>
            <a:t>sadržavati</a:t>
          </a:r>
          <a:r>
            <a:rPr lang="en-GB" sz="2000" kern="1200" dirty="0"/>
            <a:t> </a:t>
          </a:r>
          <a:r>
            <a:rPr lang="en-GB" sz="2000" kern="1200" dirty="0" err="1"/>
            <a:t>ime</a:t>
          </a:r>
          <a:r>
            <a:rPr lang="en-GB" sz="2000" kern="1200" dirty="0"/>
            <a:t> </a:t>
          </a:r>
          <a:r>
            <a:rPr lang="en-GB" sz="2000" kern="1200" dirty="0" err="1"/>
            <a:t>tvrtke</a:t>
          </a:r>
          <a:r>
            <a:rPr lang="en-GB" sz="2000" kern="1200" dirty="0"/>
            <a:t> </a:t>
          </a:r>
          <a:r>
            <a:rPr lang="en-GB" sz="2000" kern="1200" dirty="0" err="1"/>
            <a:t>i</a:t>
          </a:r>
          <a:r>
            <a:rPr lang="en-GB" sz="2000" kern="1200" dirty="0"/>
            <a:t> OIB</a:t>
          </a:r>
          <a:endParaRPr lang="en-US" sz="2000" kern="1200" dirty="0"/>
        </a:p>
      </dsp:txBody>
      <dsp:txXfrm>
        <a:off x="323975" y="1398668"/>
        <a:ext cx="2399515" cy="1489855"/>
      </dsp:txXfrm>
    </dsp:sp>
    <dsp:sp modelId="{268B3BBD-97E5-504F-8BE3-9F05056D62EE}">
      <dsp:nvSpPr>
        <dsp:cNvPr id="0" name=""/>
        <dsp:cNvSpPr/>
      </dsp:nvSpPr>
      <dsp:spPr>
        <a:xfrm>
          <a:off x="3046756" y="1089248"/>
          <a:ext cx="2492219" cy="15825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1EA9D3A-02E4-0746-97E0-7BA1D147FD8B}">
      <dsp:nvSpPr>
        <dsp:cNvPr id="0" name=""/>
        <dsp:cNvSpPr/>
      </dsp:nvSpPr>
      <dsp:spPr>
        <a:xfrm>
          <a:off x="3323669" y="1352316"/>
          <a:ext cx="2492219" cy="1582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morate se informirati trebate li ga imati za svoju tvrtku</a:t>
          </a:r>
          <a:endParaRPr lang="en-US" sz="2000" kern="1200" dirty="0"/>
        </a:p>
      </dsp:txBody>
      <dsp:txXfrm>
        <a:off x="3370021" y="1398668"/>
        <a:ext cx="2399515" cy="14898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74B09-1CD3-C24B-9E78-AF863445738C}">
      <dsp:nvSpPr>
        <dsp:cNvPr id="0" name=""/>
        <dsp:cNvSpPr/>
      </dsp:nvSpPr>
      <dsp:spPr>
        <a:xfrm>
          <a:off x="1371727" y="143"/>
          <a:ext cx="2010010" cy="2010010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u="sng" kern="1200" baseline="0" dirty="0">
              <a:hlinkClick xmlns:r="http://schemas.openxmlformats.org/officeDocument/2006/relationships" r:id="rId1"/>
            </a:rPr>
            <a:t>web </a:t>
          </a:r>
          <a:r>
            <a:rPr lang="en-GB" sz="1300" u="sng" kern="1200" baseline="0" dirty="0" err="1">
              <a:hlinkClick xmlns:r="http://schemas.openxmlformats.org/officeDocument/2006/relationships" r:id="rId1"/>
            </a:rPr>
            <a:t>stranica</a:t>
          </a:r>
          <a:r>
            <a:rPr lang="en-GB" sz="1300" u="sng" kern="1200" baseline="0" dirty="0">
              <a:hlinkClick xmlns:r="http://schemas.openxmlformats.org/officeDocument/2006/relationships" r:id="rId1"/>
            </a:rPr>
            <a:t> START – </a:t>
          </a:r>
          <a:r>
            <a:rPr lang="en-GB" sz="1300" u="sng" kern="1200" baseline="0" dirty="0" err="1">
              <a:hlinkClick xmlns:r="http://schemas.openxmlformats.org/officeDocument/2006/relationships" r:id="rId1"/>
            </a:rPr>
            <a:t>elektroničko</a:t>
          </a:r>
          <a:r>
            <a:rPr lang="en-GB" sz="1300" u="sng" kern="1200" baseline="0" dirty="0">
              <a:hlinkClick xmlns:r="http://schemas.openxmlformats.org/officeDocument/2006/relationships" r:id="rId1"/>
            </a:rPr>
            <a:t> </a:t>
          </a:r>
          <a:r>
            <a:rPr lang="en-GB" sz="1300" u="sng" kern="1200" baseline="0" dirty="0" err="1">
              <a:hlinkClick xmlns:r="http://schemas.openxmlformats.org/officeDocument/2006/relationships" r:id="rId1"/>
            </a:rPr>
            <a:t>pokretanje</a:t>
          </a:r>
          <a:r>
            <a:rPr lang="en-GB" sz="1300" u="sng" kern="1200" baseline="0" dirty="0">
              <a:hlinkClick xmlns:r="http://schemas.openxmlformats.org/officeDocument/2006/relationships" r:id="rId1"/>
            </a:rPr>
            <a:t> </a:t>
          </a:r>
          <a:r>
            <a:rPr lang="en-GB" sz="1300" u="sng" kern="1200" baseline="0" dirty="0" err="1">
              <a:hlinkClick xmlns:r="http://schemas.openxmlformats.org/officeDocument/2006/relationships" r:id="rId1"/>
            </a:rPr>
            <a:t>poslovanja</a:t>
          </a:r>
          <a:r>
            <a:rPr lang="en-GB" sz="1300" u="sng" kern="1200" baseline="0" dirty="0"/>
            <a:t>.</a:t>
          </a:r>
          <a:endParaRPr lang="en-US" sz="1300" u="sng" kern="1200" baseline="0" dirty="0"/>
        </a:p>
      </dsp:txBody>
      <dsp:txXfrm>
        <a:off x="1874230" y="143"/>
        <a:ext cx="1005005" cy="1658258"/>
      </dsp:txXfrm>
    </dsp:sp>
    <dsp:sp modelId="{E8288CCE-DB5A-E640-A8AE-C3D4856FED37}">
      <dsp:nvSpPr>
        <dsp:cNvPr id="0" name=""/>
        <dsp:cNvSpPr/>
      </dsp:nvSpPr>
      <dsp:spPr>
        <a:xfrm rot="7200000">
          <a:off x="2534411" y="2013970"/>
          <a:ext cx="2010010" cy="2010010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1163773"/>
            <a:satOff val="3877"/>
            <a:lumOff val="44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 err="1"/>
            <a:t>svih</a:t>
          </a:r>
          <a:r>
            <a:rPr lang="en-GB" sz="1300" kern="1200" dirty="0"/>
            <a:t> </a:t>
          </a:r>
          <a:r>
            <a:rPr lang="en-GB" sz="1300" kern="1200" dirty="0" err="1"/>
            <a:t>sedam</a:t>
          </a:r>
          <a:r>
            <a:rPr lang="en-GB" sz="1300" kern="1200" dirty="0"/>
            <a:t> </a:t>
          </a:r>
          <a:r>
            <a:rPr lang="en-GB" sz="1300" kern="1200" dirty="0" err="1"/>
            <a:t>obaveznih</a:t>
          </a:r>
          <a:r>
            <a:rPr lang="en-GB" sz="1300" kern="1200" dirty="0"/>
            <a:t> </a:t>
          </a:r>
          <a:r>
            <a:rPr lang="en-GB" sz="1300" kern="1200" dirty="0" err="1"/>
            <a:t>koraka</a:t>
          </a:r>
          <a:r>
            <a:rPr lang="en-GB" sz="1300" kern="1200" dirty="0"/>
            <a:t> </a:t>
          </a:r>
          <a:r>
            <a:rPr lang="en-GB" sz="1300" kern="1200" baseline="0" dirty="0" err="1"/>
            <a:t>naprave</a:t>
          </a:r>
          <a:r>
            <a:rPr lang="en-GB" sz="1300" kern="1200" dirty="0"/>
            <a:t> se </a:t>
          </a:r>
          <a:r>
            <a:rPr lang="en-GB" sz="1300" kern="1200" dirty="0" err="1"/>
            <a:t>elektronički</a:t>
          </a:r>
          <a:r>
            <a:rPr lang="en-GB" sz="1300" kern="1200" dirty="0"/>
            <a:t> </a:t>
          </a:r>
          <a:r>
            <a:rPr lang="en-GB" sz="1300" kern="1200" dirty="0" err="1"/>
            <a:t>na</a:t>
          </a:r>
          <a:r>
            <a:rPr lang="en-GB" sz="1300" kern="1200" dirty="0"/>
            <a:t> </a:t>
          </a:r>
          <a:r>
            <a:rPr lang="en-GB" sz="1300" kern="1200" dirty="0" err="1"/>
            <a:t>jednom</a:t>
          </a:r>
          <a:r>
            <a:rPr lang="en-GB" sz="1300" kern="1200" dirty="0"/>
            <a:t> </a:t>
          </a:r>
          <a:r>
            <a:rPr lang="en-GB" sz="1300" kern="1200" dirty="0" err="1"/>
            <a:t>mjestu</a:t>
          </a:r>
          <a:endParaRPr lang="en-US" sz="1300" kern="1200" dirty="0"/>
        </a:p>
      </dsp:txBody>
      <dsp:txXfrm rot="-5400000">
        <a:off x="2862600" y="2604410"/>
        <a:ext cx="1658258" cy="1005005"/>
      </dsp:txXfrm>
    </dsp:sp>
    <dsp:sp modelId="{13F7118D-6112-5844-8708-728954965ADA}">
      <dsp:nvSpPr>
        <dsp:cNvPr id="0" name=""/>
        <dsp:cNvSpPr/>
      </dsp:nvSpPr>
      <dsp:spPr>
        <a:xfrm rot="14400000">
          <a:off x="209043" y="2013970"/>
          <a:ext cx="2010010" cy="2010010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2327545"/>
            <a:satOff val="7755"/>
            <a:lumOff val="88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 err="1"/>
            <a:t>velika</a:t>
          </a:r>
          <a:r>
            <a:rPr lang="en-GB" sz="1300" kern="1200" dirty="0"/>
            <a:t> </a:t>
          </a:r>
          <a:r>
            <a:rPr lang="en-GB" sz="1300" kern="1200" baseline="0" dirty="0" err="1"/>
            <a:t>ušteda</a:t>
          </a:r>
          <a:r>
            <a:rPr lang="en-GB" sz="1300" kern="1200" dirty="0"/>
            <a:t> </a:t>
          </a:r>
          <a:r>
            <a:rPr lang="en-GB" sz="1300" kern="1200" dirty="0" err="1"/>
            <a:t>vremena</a:t>
          </a:r>
          <a:r>
            <a:rPr lang="en-GB" sz="1300" kern="1200" dirty="0"/>
            <a:t> I </a:t>
          </a:r>
          <a:r>
            <a:rPr lang="en-GB" sz="1300" kern="1200" dirty="0" err="1"/>
            <a:t>novca</a:t>
          </a:r>
          <a:r>
            <a:rPr lang="en-GB" sz="1300" kern="1200" dirty="0"/>
            <a:t> </a:t>
          </a:r>
          <a:br>
            <a:rPr lang="en-GB" sz="1100" kern="1200" dirty="0"/>
          </a:br>
          <a:endParaRPr lang="en-US" sz="1100" kern="1200" dirty="0"/>
        </a:p>
      </dsp:txBody>
      <dsp:txXfrm rot="5400000">
        <a:off x="232606" y="2604410"/>
        <a:ext cx="1658258" cy="10050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876FC-89EC-47E6-AB40-444818FFCE31}">
      <dsp:nvSpPr>
        <dsp:cNvPr id="0" name=""/>
        <dsp:cNvSpPr/>
      </dsp:nvSpPr>
      <dsp:spPr>
        <a:xfrm>
          <a:off x="916987" y="738950"/>
          <a:ext cx="1444246" cy="14442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12E57-C678-4C7D-9E79-C792643B6B56}">
      <dsp:nvSpPr>
        <dsp:cNvPr id="0" name=""/>
        <dsp:cNvSpPr/>
      </dsp:nvSpPr>
      <dsp:spPr>
        <a:xfrm>
          <a:off x="34392" y="2565174"/>
          <a:ext cx="320943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5.</a:t>
          </a:r>
          <a:r>
            <a:rPr lang="hr-HR" sz="2500" kern="1200" dirty="0"/>
            <a:t> </a:t>
          </a:r>
          <a:r>
            <a:rPr lang="en-US" sz="2500" kern="1200" dirty="0"/>
            <a:t>A RAZRED</a:t>
          </a:r>
        </a:p>
      </dsp:txBody>
      <dsp:txXfrm>
        <a:off x="34392" y="2565174"/>
        <a:ext cx="3209437" cy="720000"/>
      </dsp:txXfrm>
    </dsp:sp>
    <dsp:sp modelId="{4CA30B4C-116B-49F1-8019-FBCEA82804D9}">
      <dsp:nvSpPr>
        <dsp:cNvPr id="0" name=""/>
        <dsp:cNvSpPr/>
      </dsp:nvSpPr>
      <dsp:spPr>
        <a:xfrm>
          <a:off x="4688076" y="738950"/>
          <a:ext cx="1444246" cy="14442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7BD25-8297-40FF-87D6-2696567CF650}">
      <dsp:nvSpPr>
        <dsp:cNvPr id="0" name=""/>
        <dsp:cNvSpPr/>
      </dsp:nvSpPr>
      <dsp:spPr>
        <a:xfrm>
          <a:off x="3805481" y="2565174"/>
          <a:ext cx="320943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OŠ GRIGORA VITEZA </a:t>
          </a:r>
        </a:p>
      </dsp:txBody>
      <dsp:txXfrm>
        <a:off x="3805481" y="2565174"/>
        <a:ext cx="3209437" cy="720000"/>
      </dsp:txXfrm>
    </dsp:sp>
    <dsp:sp modelId="{D1472209-EC7B-4423-92FE-A4F766916C7E}">
      <dsp:nvSpPr>
        <dsp:cNvPr id="0" name=""/>
        <dsp:cNvSpPr/>
      </dsp:nvSpPr>
      <dsp:spPr>
        <a:xfrm>
          <a:off x="8459165" y="738950"/>
          <a:ext cx="1444246" cy="14442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2FD05-0232-4F05-8CAC-AEAF0868313F}">
      <dsp:nvSpPr>
        <dsp:cNvPr id="0" name=""/>
        <dsp:cNvSpPr/>
      </dsp:nvSpPr>
      <dsp:spPr>
        <a:xfrm>
          <a:off x="7576570" y="2565174"/>
          <a:ext cx="320943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ZAGREB</a:t>
          </a:r>
        </a:p>
      </dsp:txBody>
      <dsp:txXfrm>
        <a:off x="7576570" y="2565174"/>
        <a:ext cx="3209437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15D30CE-66F3-9B4A-A8C5-2AFADD331ADD}" type="datetimeFigureOut">
              <a:rPr lang="en-HR" smtClean="0"/>
              <a:t>10/14/2021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551F3FD-1FB4-F144-AC7F-A35EE8392A17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00662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30CE-66F3-9B4A-A8C5-2AFADD331ADD}" type="datetimeFigureOut">
              <a:rPr lang="en-HR" smtClean="0"/>
              <a:t>10/14/2021</a:t>
            </a:fld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F3FD-1FB4-F144-AC7F-A35EE8392A17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34057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15D30CE-66F3-9B4A-A8C5-2AFADD331ADD}" type="datetimeFigureOut">
              <a:rPr lang="en-HR" smtClean="0"/>
              <a:t>10/14/2021</a:t>
            </a:fld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551F3FD-1FB4-F144-AC7F-A35EE8392A17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53661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15D30CE-66F3-9B4A-A8C5-2AFADD331ADD}" type="datetimeFigureOut">
              <a:rPr lang="en-HR" smtClean="0"/>
              <a:t>10/14/2021</a:t>
            </a:fld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551F3FD-1FB4-F144-AC7F-A35EE8392A17}" type="slidenum">
              <a:rPr lang="en-HR" smtClean="0"/>
              <a:t>‹#›</a:t>
            </a:fld>
            <a:endParaRPr lang="en-H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877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15D30CE-66F3-9B4A-A8C5-2AFADD331ADD}" type="datetimeFigureOut">
              <a:rPr lang="en-HR" smtClean="0"/>
              <a:t>10/14/2021</a:t>
            </a:fld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551F3FD-1FB4-F144-AC7F-A35EE8392A17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99119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30CE-66F3-9B4A-A8C5-2AFADD331ADD}" type="datetimeFigureOut">
              <a:rPr lang="en-HR" smtClean="0"/>
              <a:t>10/14/2021</a:t>
            </a:fld>
            <a:endParaRPr lang="en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F3FD-1FB4-F144-AC7F-A35EE8392A17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04411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30CE-66F3-9B4A-A8C5-2AFADD331ADD}" type="datetimeFigureOut">
              <a:rPr lang="en-HR" smtClean="0"/>
              <a:t>10/14/2021</a:t>
            </a:fld>
            <a:endParaRPr lang="en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F3FD-1FB4-F144-AC7F-A35EE8392A17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31969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30CE-66F3-9B4A-A8C5-2AFADD331ADD}" type="datetimeFigureOut">
              <a:rPr lang="en-HR" smtClean="0"/>
              <a:t>10/14/2021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F3FD-1FB4-F144-AC7F-A35EE8392A17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14714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15D30CE-66F3-9B4A-A8C5-2AFADD331ADD}" type="datetimeFigureOut">
              <a:rPr lang="en-HR" smtClean="0"/>
              <a:t>10/14/2021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551F3FD-1FB4-F144-AC7F-A35EE8392A17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35440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30CE-66F3-9B4A-A8C5-2AFADD331ADD}" type="datetimeFigureOut">
              <a:rPr lang="en-HR" smtClean="0"/>
              <a:t>10/14/2021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F3FD-1FB4-F144-AC7F-A35EE8392A17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8485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15D30CE-66F3-9B4A-A8C5-2AFADD331ADD}" type="datetimeFigureOut">
              <a:rPr lang="en-HR" smtClean="0"/>
              <a:t>10/14/2021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551F3FD-1FB4-F144-AC7F-A35EE8392A17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98027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30CE-66F3-9B4A-A8C5-2AFADD331ADD}" type="datetimeFigureOut">
              <a:rPr lang="en-HR" smtClean="0"/>
              <a:t>10/14/2021</a:t>
            </a:fld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F3FD-1FB4-F144-AC7F-A35EE8392A17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56877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30CE-66F3-9B4A-A8C5-2AFADD331ADD}" type="datetimeFigureOut">
              <a:rPr lang="en-HR" smtClean="0"/>
              <a:t>10/14/2021</a:t>
            </a:fld>
            <a:endParaRPr lang="en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F3FD-1FB4-F144-AC7F-A35EE8392A17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3411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30CE-66F3-9B4A-A8C5-2AFADD331ADD}" type="datetimeFigureOut">
              <a:rPr lang="en-HR" smtClean="0"/>
              <a:t>10/14/2021</a:t>
            </a:fld>
            <a:endParaRPr lang="en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F3FD-1FB4-F144-AC7F-A35EE8392A17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43759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30CE-66F3-9B4A-A8C5-2AFADD331ADD}" type="datetimeFigureOut">
              <a:rPr lang="en-HR" smtClean="0"/>
              <a:t>10/14/2021</a:t>
            </a:fld>
            <a:endParaRPr lang="en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F3FD-1FB4-F144-AC7F-A35EE8392A17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06923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30CE-66F3-9B4A-A8C5-2AFADD331ADD}" type="datetimeFigureOut">
              <a:rPr lang="en-HR" smtClean="0"/>
              <a:t>10/14/2021</a:t>
            </a:fld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F3FD-1FB4-F144-AC7F-A35EE8392A17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57072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30CE-66F3-9B4A-A8C5-2AFADD331ADD}" type="datetimeFigureOut">
              <a:rPr lang="en-HR" smtClean="0"/>
              <a:t>10/14/2021</a:t>
            </a:fld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F3FD-1FB4-F144-AC7F-A35EE8392A17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60002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D30CE-66F3-9B4A-A8C5-2AFADD331ADD}" type="datetimeFigureOut">
              <a:rPr lang="en-HR" smtClean="0"/>
              <a:t>10/14/2021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1F3FD-1FB4-F144-AC7F-A35EE8392A17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383522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  <p:sldLayoutId id="214748399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0.jp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3C2FA2E-2562-43BA-8FBC-7DBC3A2EB1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" b="-1"/>
          <a:stretch/>
        </p:blipFill>
        <p:spPr>
          <a:xfrm>
            <a:off x="20" y="10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2056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5">
            <a:extLst>
              <a:ext uri="{FF2B5EF4-FFF2-40B4-BE49-F238E27FC236}">
                <a16:creationId xmlns:a16="http://schemas.microsoft.com/office/drawing/2014/main" id="{077D6507-8E8D-40E1-A7B9-63012EF9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sitting at a table with laptops&#10;&#10;Description automatically generated with medium confidence">
            <a:extLst>
              <a:ext uri="{FF2B5EF4-FFF2-40B4-BE49-F238E27FC236}">
                <a16:creationId xmlns:a16="http://schemas.microsoft.com/office/drawing/2014/main" id="{620A9C92-4E55-3748-949A-FB58CFE8E2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126" r="9091"/>
          <a:stretch/>
        </p:blipFill>
        <p:spPr>
          <a:xfrm>
            <a:off x="20" y="308929"/>
            <a:ext cx="12191980" cy="6857990"/>
          </a:xfrm>
          <a:prstGeom prst="rect">
            <a:avLst/>
          </a:prstGeom>
        </p:spPr>
      </p:pic>
      <p:pic>
        <p:nvPicPr>
          <p:cNvPr id="22" name="Picture 17">
            <a:extLst>
              <a:ext uri="{FF2B5EF4-FFF2-40B4-BE49-F238E27FC236}">
                <a16:creationId xmlns:a16="http://schemas.microsoft.com/office/drawing/2014/main" id="{23FF3D86-2916-4F9F-9752-304810CF5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B048875-14D1-4CC7-8AC3-7ABC73AAA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D45D28-CECE-E44B-A792-A48BD9AC2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3014139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en-HR" dirty="0"/>
              <a:t>Kako otvoriti tvrtku u hrvatskoj</a:t>
            </a:r>
          </a:p>
        </p:txBody>
      </p:sp>
    </p:spTree>
    <p:extLst>
      <p:ext uri="{BB962C8B-B14F-4D97-AF65-F5344CB8AC3E}">
        <p14:creationId xmlns:p14="http://schemas.microsoft.com/office/powerpoint/2010/main" val="250161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7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-up of a game&#10;&#10;Description automatically generated with low confidence">
            <a:extLst>
              <a:ext uri="{FF2B5EF4-FFF2-40B4-BE49-F238E27FC236}">
                <a16:creationId xmlns:a16="http://schemas.microsoft.com/office/drawing/2014/main" id="{061BF3DA-093C-8B41-8FC8-59C12FDDE0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0000"/>
          </a:blip>
          <a:srcRect t="8067" b="73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319FFD2-07B5-4029-BFB3-26FCFCC2F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7E4CEE-B47B-6F4C-9BDA-418B4F5D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GB" b="1"/>
              <a:t>Koraci prije otvaranja tvrtke</a:t>
            </a:r>
            <a:br>
              <a:rPr lang="en-GB" b="1"/>
            </a:br>
            <a:endParaRPr lang="en-HR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616D9AED-3820-4865-9120-AF8AA744C8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741059"/>
              </p:ext>
            </p:extLst>
          </p:nvPr>
        </p:nvGraphicFramePr>
        <p:xfrm>
          <a:off x="685800" y="2194560"/>
          <a:ext cx="108204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5890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538CE-470E-B444-9994-5D808CF74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GB" sz="2800" b="1"/>
              <a:t>Odlazak javnom bilježniku na potpisivanje papira i dogovor</a:t>
            </a:r>
            <a:br>
              <a:rPr lang="en-GB" sz="2800" b="1"/>
            </a:br>
            <a:endParaRPr lang="en-HR" sz="2800" dirty="0"/>
          </a:p>
        </p:txBody>
      </p:sp>
      <p:pic>
        <p:nvPicPr>
          <p:cNvPr id="4" name="Picture 3" descr="A person writing on a piece of paper&#10;&#10;Description automatically generated with low confidence">
            <a:extLst>
              <a:ext uri="{FF2B5EF4-FFF2-40B4-BE49-F238E27FC236}">
                <a16:creationId xmlns:a16="http://schemas.microsoft.com/office/drawing/2014/main" id="{7474DD61-4A9B-3C47-BE2D-B070884E6E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523"/>
          <a:stretch/>
        </p:blipFill>
        <p:spPr>
          <a:xfrm>
            <a:off x="6985000" y="2501159"/>
            <a:ext cx="4521200" cy="3410926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14BB17-AA04-4971-AEE1-F6DBB4EF85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371009"/>
              </p:ext>
            </p:extLst>
          </p:nvPr>
        </p:nvGraphicFramePr>
        <p:xfrm>
          <a:off x="677333" y="2194560"/>
          <a:ext cx="58166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7418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map&#10;&#10;Description automatically generated">
            <a:extLst>
              <a:ext uri="{FF2B5EF4-FFF2-40B4-BE49-F238E27FC236}">
                <a16:creationId xmlns:a16="http://schemas.microsoft.com/office/drawing/2014/main" id="{5009599F-9D14-EC47-BCA5-7E3B1D4F11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4559" b="111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F8B371-5502-D449-8006-6F0E69EE2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GB" b="1"/>
              <a:t>Odlazak u Finu</a:t>
            </a:r>
            <a:br>
              <a:rPr lang="en-GB" b="1"/>
            </a:br>
            <a:endParaRPr lang="en-HR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BBEC812-485B-41E1-AD5D-309583BCBA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591854"/>
              </p:ext>
            </p:extLst>
          </p:nvPr>
        </p:nvGraphicFramePr>
        <p:xfrm>
          <a:off x="685800" y="2194560"/>
          <a:ext cx="108204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5756123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AA86D-A658-324A-BC68-D8A679541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GB" b="1" dirty="0" err="1"/>
              <a:t>Izrada</a:t>
            </a:r>
            <a:r>
              <a:rPr lang="en-GB" b="1" dirty="0"/>
              <a:t> </a:t>
            </a:r>
            <a:r>
              <a:rPr lang="en-GB" b="1" dirty="0" err="1"/>
              <a:t>pečata</a:t>
            </a:r>
            <a:br>
              <a:rPr lang="en-GB" b="1" dirty="0"/>
            </a:br>
            <a:endParaRPr lang="en-HR" dirty="0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B8CF0FA2-AF20-41E9-9922-AA0911D9BD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246" b="13246"/>
          <a:stretch/>
        </p:blipFill>
        <p:spPr>
          <a:xfrm>
            <a:off x="685800" y="2821198"/>
            <a:ext cx="4521200" cy="2542437"/>
          </a:xfrm>
          <a:prstGeom prst="rect">
            <a:avLst/>
          </a:prstGeom>
        </p:spPr>
      </p:pic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D587B58F-104C-4B73-B691-E75FF9FC25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950555"/>
              </p:ext>
            </p:extLst>
          </p:nvPr>
        </p:nvGraphicFramePr>
        <p:xfrm>
          <a:off x="5689600" y="2194560"/>
          <a:ext cx="58166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344321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indoor, cloth, accessory, case&#10;&#10;Description automatically generated">
            <a:extLst>
              <a:ext uri="{FF2B5EF4-FFF2-40B4-BE49-F238E27FC236}">
                <a16:creationId xmlns:a16="http://schemas.microsoft.com/office/drawing/2014/main" id="{95EB1336-F273-6A4F-B341-0AD4F0D262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9C0A52-A278-EE4F-9DEC-5D801BF08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700" b="1" dirty="0" err="1"/>
              <a:t>Otvaranje</a:t>
            </a:r>
            <a:r>
              <a:rPr lang="en-GB" sz="3700" b="1" dirty="0"/>
              <a:t> </a:t>
            </a:r>
            <a:r>
              <a:rPr lang="en-GB" sz="3700" b="1" dirty="0" err="1"/>
              <a:t>bankovnog</a:t>
            </a:r>
            <a:r>
              <a:rPr lang="en-GB" sz="3700" b="1" dirty="0"/>
              <a:t> </a:t>
            </a:r>
            <a:r>
              <a:rPr lang="en-GB" sz="3700" b="1" dirty="0" err="1"/>
              <a:t>računa</a:t>
            </a:r>
            <a:r>
              <a:rPr lang="hr-HR" sz="3700" b="1" dirty="0"/>
              <a:t> i ostale obveze</a:t>
            </a:r>
            <a:br>
              <a:rPr lang="en-GB" sz="3700" b="1" dirty="0"/>
            </a:br>
            <a:endParaRPr lang="en-HR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C7D38-3951-1E41-8FA9-14A5F3B6C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>
            <a:normAutofit lnSpcReduction="10000"/>
          </a:bodyPr>
          <a:lstStyle/>
          <a:p>
            <a:r>
              <a:rPr lang="en-GB" sz="2000" dirty="0" err="1"/>
              <a:t>odabir</a:t>
            </a:r>
            <a:r>
              <a:rPr lang="en-GB" sz="2000" dirty="0"/>
              <a:t>  </a:t>
            </a:r>
            <a:r>
              <a:rPr lang="en-GB" sz="2000" dirty="0" err="1"/>
              <a:t>banke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ne </a:t>
            </a:r>
            <a:r>
              <a:rPr lang="en-GB" sz="2000" dirty="0" err="1"/>
              <a:t>pečatirajte</a:t>
            </a:r>
            <a:r>
              <a:rPr lang="en-GB" sz="2000" dirty="0"/>
              <a:t> </a:t>
            </a:r>
            <a:r>
              <a:rPr lang="en-GB" sz="2000" dirty="0" err="1"/>
              <a:t>dokument</a:t>
            </a:r>
            <a:r>
              <a:rPr lang="en-GB" sz="2000" dirty="0"/>
              <a:t> u </a:t>
            </a:r>
            <a:r>
              <a:rPr lang="en-GB" sz="2000" dirty="0" err="1"/>
              <a:t>banci</a:t>
            </a:r>
            <a:r>
              <a:rPr lang="en-GB" sz="2000" dirty="0"/>
              <a:t> </a:t>
            </a:r>
            <a:r>
              <a:rPr lang="en-GB" sz="2000" dirty="0" err="1"/>
              <a:t>jer</a:t>
            </a:r>
            <a:r>
              <a:rPr lang="en-GB" sz="2000" dirty="0"/>
              <a:t> </a:t>
            </a:r>
            <a:r>
              <a:rPr lang="en-GB" sz="2000" dirty="0" err="1"/>
              <a:t>ćete</a:t>
            </a:r>
            <a:r>
              <a:rPr lang="en-GB" sz="2000" dirty="0"/>
              <a:t> </a:t>
            </a:r>
            <a:r>
              <a:rPr lang="en-GB" sz="2000" dirty="0" err="1"/>
              <a:t>onda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u </a:t>
            </a:r>
            <a:r>
              <a:rPr lang="en-GB" sz="2000" dirty="0" err="1"/>
              <a:t>Fini</a:t>
            </a:r>
            <a:r>
              <a:rPr lang="en-GB" sz="2000" dirty="0"/>
              <a:t> </a:t>
            </a:r>
            <a:r>
              <a:rPr lang="en-GB" sz="2000" dirty="0" err="1"/>
              <a:t>pri</a:t>
            </a:r>
            <a:r>
              <a:rPr lang="en-GB" sz="2000" dirty="0"/>
              <a:t> </a:t>
            </a:r>
            <a:r>
              <a:rPr lang="en-GB" sz="2000" dirty="0" err="1"/>
              <a:t>preuzimanju</a:t>
            </a:r>
            <a:r>
              <a:rPr lang="en-GB" sz="2000" dirty="0"/>
              <a:t> </a:t>
            </a:r>
            <a:r>
              <a:rPr lang="en-GB" sz="2000" dirty="0" err="1"/>
              <a:t>ostalih</a:t>
            </a:r>
            <a:r>
              <a:rPr lang="en-GB" sz="2000" dirty="0"/>
              <a:t> </a:t>
            </a:r>
            <a:r>
              <a:rPr lang="en-GB" sz="2000" dirty="0" err="1"/>
              <a:t>dokumenata</a:t>
            </a:r>
            <a:r>
              <a:rPr lang="en-GB" sz="2000" dirty="0"/>
              <a:t> </a:t>
            </a:r>
            <a:r>
              <a:rPr lang="en-GB" sz="2000" dirty="0" err="1"/>
              <a:t>također</a:t>
            </a:r>
            <a:r>
              <a:rPr lang="en-GB" sz="2000" dirty="0"/>
              <a:t> </a:t>
            </a:r>
            <a:r>
              <a:rPr lang="en-GB" sz="2000" dirty="0" err="1"/>
              <a:t>trebati</a:t>
            </a:r>
            <a:r>
              <a:rPr lang="en-GB" sz="2000" dirty="0"/>
              <a:t> </a:t>
            </a:r>
            <a:r>
              <a:rPr lang="en-GB" sz="2000" dirty="0" err="1"/>
              <a:t>pečatirati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 err="1"/>
              <a:t>odabir</a:t>
            </a:r>
            <a:r>
              <a:rPr lang="en-GB" sz="2000" dirty="0"/>
              <a:t> </a:t>
            </a:r>
            <a:r>
              <a:rPr lang="en-GB" sz="2000" dirty="0" err="1"/>
              <a:t>knjigovođe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 err="1"/>
              <a:t>prijava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hr-HR" sz="2000" dirty="0"/>
              <a:t>Hrvatski zavod za </a:t>
            </a:r>
            <a:r>
              <a:rPr lang="en-GB" sz="2000" dirty="0" err="1"/>
              <a:t>mirovinsko</a:t>
            </a:r>
            <a:r>
              <a:rPr lang="hr-HR" sz="2000" dirty="0"/>
              <a:t> osiguranje</a:t>
            </a:r>
            <a:r>
              <a:rPr lang="en-GB" sz="2000" dirty="0"/>
              <a:t>, </a:t>
            </a:r>
            <a:r>
              <a:rPr lang="hr-HR" sz="2000" dirty="0"/>
              <a:t>Hrvatski zavod za </a:t>
            </a:r>
            <a:r>
              <a:rPr lang="en-GB" sz="2000" dirty="0" err="1"/>
              <a:t>zdravstveno</a:t>
            </a:r>
            <a:r>
              <a:rPr lang="hr-HR" sz="2000" dirty="0"/>
              <a:t> osiguranje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hr-HR" sz="2000" dirty="0"/>
              <a:t>P</a:t>
            </a:r>
            <a:r>
              <a:rPr lang="en-GB" sz="2000" dirty="0" err="1"/>
              <a:t>oreznu</a:t>
            </a:r>
            <a:r>
              <a:rPr lang="hr-HR" sz="2000" dirty="0"/>
              <a:t> upravu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 err="1"/>
              <a:t>upis</a:t>
            </a:r>
            <a:r>
              <a:rPr lang="en-GB" sz="2000" dirty="0"/>
              <a:t> u </a:t>
            </a:r>
            <a:r>
              <a:rPr lang="hr-HR" sz="2000" dirty="0"/>
              <a:t>R</a:t>
            </a:r>
            <a:r>
              <a:rPr lang="en-GB" sz="2000" dirty="0" err="1"/>
              <a:t>egistar</a:t>
            </a:r>
            <a:r>
              <a:rPr lang="en-GB" sz="2000" dirty="0"/>
              <a:t> </a:t>
            </a:r>
            <a:r>
              <a:rPr lang="en-GB" sz="2000" dirty="0" err="1"/>
              <a:t>stvarnih</a:t>
            </a:r>
            <a:r>
              <a:rPr lang="en-GB" sz="2000" dirty="0"/>
              <a:t> </a:t>
            </a:r>
            <a:r>
              <a:rPr lang="en-GB" sz="2000" dirty="0" err="1"/>
              <a:t>vlasnika</a:t>
            </a:r>
            <a:r>
              <a:rPr lang="en-GB" sz="2000" dirty="0"/>
              <a:t> u </a:t>
            </a:r>
            <a:r>
              <a:rPr lang="en-GB" sz="2000" dirty="0" err="1"/>
              <a:t>Fini</a:t>
            </a:r>
            <a:endParaRPr lang="en-HR" sz="2000" dirty="0"/>
          </a:p>
        </p:txBody>
      </p:sp>
    </p:spTree>
    <p:extLst>
      <p:ext uri="{BB962C8B-B14F-4D97-AF65-F5344CB8AC3E}">
        <p14:creationId xmlns:p14="http://schemas.microsoft.com/office/powerpoint/2010/main" val="162098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4">
            <a:extLst>
              <a:ext uri="{FF2B5EF4-FFF2-40B4-BE49-F238E27FC236}">
                <a16:creationId xmlns:a16="http://schemas.microsoft.com/office/drawing/2014/main" id="{9DA15B1D-0133-4CB3-B7CC-61FA72874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EF2F61C-287D-47BC-878F-C876F74FF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EE3EF4-F2D0-0D43-A099-D2BB62B0A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4753466" cy="1293028"/>
          </a:xfrm>
        </p:spPr>
        <p:txBody>
          <a:bodyPr>
            <a:normAutofit/>
          </a:bodyPr>
          <a:lstStyle/>
          <a:p>
            <a:r>
              <a:rPr lang="en-GB" sz="3700" b="1"/>
              <a:t>Online </a:t>
            </a:r>
            <a:r>
              <a:rPr lang="en-GB" sz="3700" b="1" err="1"/>
              <a:t>otvaranje</a:t>
            </a:r>
            <a:r>
              <a:rPr lang="en-GB" sz="3700" b="1"/>
              <a:t>  </a:t>
            </a:r>
            <a:r>
              <a:rPr lang="en-GB" sz="3700" b="1" err="1"/>
              <a:t>poduzeća</a:t>
            </a:r>
            <a:endParaRPr lang="en-GB" sz="3700" b="1"/>
          </a:p>
        </p:txBody>
      </p:sp>
      <p:sp>
        <p:nvSpPr>
          <p:cNvPr id="19" name="Rounded Rectangle 14">
            <a:extLst>
              <a:ext uri="{FF2B5EF4-FFF2-40B4-BE49-F238E27FC236}">
                <a16:creationId xmlns:a16="http://schemas.microsoft.com/office/drawing/2014/main" id="{B5BA9375-863F-4B24-9083-14FE819F8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1066164"/>
            <a:ext cx="5305958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sitting on the floor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F735255C-2E20-2849-8068-6CCB6EB492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86" r="49742"/>
          <a:stretch/>
        </p:blipFill>
        <p:spPr>
          <a:xfrm>
            <a:off x="6407004" y="1336566"/>
            <a:ext cx="4683948" cy="4607567"/>
          </a:xfrm>
          <a:prstGeom prst="rect">
            <a:avLst/>
          </a:prstGeom>
        </p:spPr>
      </p:pic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25E1A1F3-200A-4526-B67A-101A3B81FE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908512"/>
              </p:ext>
            </p:extLst>
          </p:nvPr>
        </p:nvGraphicFramePr>
        <p:xfrm>
          <a:off x="685801" y="2194560"/>
          <a:ext cx="4753466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6650124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40835-99FC-E049-A107-9A32CEECF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/>
              <a:t>HVALA NA PAŽNJI !</a:t>
            </a:r>
            <a:endParaRPr lang="en-HR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C9862F65-9FA2-402B-B15A-E7DD471567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04100"/>
              </p:ext>
            </p:extLst>
          </p:nvPr>
        </p:nvGraphicFramePr>
        <p:xfrm>
          <a:off x="685800" y="2194560"/>
          <a:ext cx="108204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6605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216</Words>
  <Application>Microsoft Office PowerPoint</Application>
  <PresentationFormat>Široki zaslon</PresentationFormat>
  <Paragraphs>34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Vapor Trail</vt:lpstr>
      <vt:lpstr>PowerPoint prezentacija</vt:lpstr>
      <vt:lpstr>Kako otvoriti tvrtku u hrvatskoj</vt:lpstr>
      <vt:lpstr>Koraci prije otvaranja tvrtke </vt:lpstr>
      <vt:lpstr>Odlazak javnom bilježniku na potpisivanje papira i dogovor </vt:lpstr>
      <vt:lpstr>Odlazak u Finu </vt:lpstr>
      <vt:lpstr>Izrada pečata </vt:lpstr>
      <vt:lpstr>Otvaranje bankovnog računa i ostale obveze </vt:lpstr>
      <vt:lpstr>Online otvaranje  poduzeća</vt:lpstr>
      <vt:lpstr>HVALA NA PAŽNJI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otvoriti poduzeće u hrvatskoj</dc:title>
  <dc:creator>Goran Brezak</dc:creator>
  <cp:lastModifiedBy>Mato Šipuš</cp:lastModifiedBy>
  <cp:revision>40</cp:revision>
  <dcterms:created xsi:type="dcterms:W3CDTF">2021-10-09T15:08:19Z</dcterms:created>
  <dcterms:modified xsi:type="dcterms:W3CDTF">2021-10-14T17:21:04Z</dcterms:modified>
</cp:coreProperties>
</file>