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262331"/>
    <a:srgbClr val="4A4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39AF-39C2-49E2-8047-9AE61BECA8E6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96C63-2A48-4D7F-820D-020C4630F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E27-28CD-45C9-83AB-9F6A38459DBF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77F4-94CE-4139-944F-5A584902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E27-28CD-45C9-83AB-9F6A38459DBF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77F4-94CE-4139-944F-5A584902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E27-28CD-45C9-83AB-9F6A38459DBF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77F4-94CE-4139-944F-5A584902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E27-28CD-45C9-83AB-9F6A38459DBF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77F4-94CE-4139-944F-5A584902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E27-28CD-45C9-83AB-9F6A38459DBF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77F4-94CE-4139-944F-5A584902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E27-28CD-45C9-83AB-9F6A38459DBF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77F4-94CE-4139-944F-5A584902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E27-28CD-45C9-83AB-9F6A38459DBF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77F4-94CE-4139-944F-5A584902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E27-28CD-45C9-83AB-9F6A38459DBF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77F4-94CE-4139-944F-5A584902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E27-28CD-45C9-83AB-9F6A38459DBF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77F4-94CE-4139-944F-5A584902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E27-28CD-45C9-83AB-9F6A38459DBF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77F4-94CE-4139-944F-5A584902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E27-28CD-45C9-83AB-9F6A38459DBF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77F4-94CE-4139-944F-5A584902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5E27-28CD-45C9-83AB-9F6A38459DBF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77F4-94CE-4139-944F-5A584902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123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1237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1237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1237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1237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1237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3C2FA2E-2562-43BA-8FBC-7DBC3A2EB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" b="-1"/>
          <a:stretch/>
        </p:blipFill>
        <p:spPr>
          <a:xfrm>
            <a:off x="15" y="857258"/>
            <a:ext cx="9143985" cy="5149457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056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i </a:t>
            </a:r>
            <a:r>
              <a:rPr lang="en-US" sz="2400" dirty="0" err="1">
                <a:latin typeface="+mn-lt"/>
              </a:rPr>
              <a:t>stalno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lagano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miješamo</a:t>
            </a:r>
            <a:r>
              <a:rPr lang="en-US" sz="2400" dirty="0">
                <a:latin typeface="+mn-lt"/>
              </a:rPr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52" y="1066800"/>
            <a:ext cx="42348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4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miješamo</a:t>
            </a:r>
            <a:r>
              <a:rPr lang="en-US" sz="2400" dirty="0">
                <a:latin typeface="+mn-lt"/>
              </a:rPr>
              <a:t> 30 – 35 </a:t>
            </a:r>
            <a:r>
              <a:rPr lang="en-US" sz="2400" dirty="0" err="1">
                <a:latin typeface="+mn-lt"/>
              </a:rPr>
              <a:t>minuta</a:t>
            </a:r>
            <a:r>
              <a:rPr lang="en-US" sz="2400" dirty="0">
                <a:latin typeface="+mn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85" y="1066800"/>
            <a:ext cx="417562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3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+mn-lt"/>
              </a:rPr>
              <a:t>Gotov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pekmez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stavljamo</a:t>
            </a:r>
            <a:r>
              <a:rPr lang="en-US" sz="2400" dirty="0">
                <a:latin typeface="+mn-lt"/>
              </a:rPr>
              <a:t> u </a:t>
            </a:r>
            <a:r>
              <a:rPr lang="en-US" sz="2400" dirty="0" err="1">
                <a:latin typeface="+mn-lt"/>
              </a:rPr>
              <a:t>staklenke</a:t>
            </a:r>
            <a:r>
              <a:rPr lang="en-US" sz="2400" dirty="0">
                <a:latin typeface="+mn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70" y="1371600"/>
            <a:ext cx="454125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1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I </a:t>
            </a:r>
            <a:r>
              <a:rPr lang="en-US" sz="2400" dirty="0" err="1">
                <a:latin typeface="+mn-lt"/>
              </a:rPr>
              <a:t>naravno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pekmez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tanjuru</a:t>
            </a:r>
            <a:r>
              <a:rPr lang="en-US" sz="2400" dirty="0">
                <a:latin typeface="+mn-lt"/>
              </a:rPr>
              <a:t> je </a:t>
            </a:r>
            <a:r>
              <a:rPr lang="en-US" sz="2400" dirty="0" err="1">
                <a:latin typeface="+mn-lt"/>
              </a:rPr>
              <a:t>za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degustaciju</a:t>
            </a:r>
            <a:r>
              <a:rPr lang="en-US" sz="2400" dirty="0">
                <a:latin typeface="+mn-lt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4" y="1066800"/>
            <a:ext cx="7700012" cy="57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09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n-lt"/>
              </a:rPr>
              <a:t>Svaki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komentar</a:t>
            </a:r>
            <a:r>
              <a:rPr lang="en-US" sz="2400" dirty="0">
                <a:latin typeface="+mn-lt"/>
              </a:rPr>
              <a:t> je </a:t>
            </a:r>
            <a:r>
              <a:rPr lang="en-US" sz="2400" dirty="0" err="1">
                <a:latin typeface="+mn-lt"/>
              </a:rPr>
              <a:t>suvišan</a:t>
            </a:r>
            <a:r>
              <a:rPr lang="en-US" sz="2400" dirty="0">
                <a:latin typeface="+mn-lt"/>
              </a:rPr>
              <a:t>. </a:t>
            </a:r>
          </a:p>
        </p:txBody>
      </p:sp>
      <p:sp>
        <p:nvSpPr>
          <p:cNvPr id="3" name="Smiley Face 2"/>
          <p:cNvSpPr/>
          <p:nvPr/>
        </p:nvSpPr>
        <p:spPr>
          <a:xfrm>
            <a:off x="6324600" y="624043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066800"/>
            <a:ext cx="4191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30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n-lt"/>
              </a:rPr>
              <a:t>Kraj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 err="1">
                <a:latin typeface="+mn-lt"/>
              </a:rPr>
              <a:t>Slatki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kraj</a:t>
            </a:r>
            <a:r>
              <a:rPr lang="en-US" sz="2400" dirty="0">
                <a:latin typeface="+mn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93" y="1066800"/>
            <a:ext cx="338081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66800"/>
            <a:ext cx="9144000" cy="1371600"/>
          </a:xfrm>
          <a:prstGeom prst="rect">
            <a:avLst/>
          </a:prstGeom>
          <a:gradFill flip="none" rotWithShape="1">
            <a:gsLst>
              <a:gs pos="0">
                <a:srgbClr val="4A435F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lumMod val="95000"/>
                  <a:alpha val="2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3864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59717"/>
            <a:ext cx="45965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PEKMEZ OD ŠLJIVA</a:t>
            </a:r>
            <a:br>
              <a:rPr lang="en-US" sz="4400" b="1" dirty="0">
                <a:solidFill>
                  <a:schemeClr val="bg1"/>
                </a:solidFill>
              </a:rPr>
            </a:b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950834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Učenici</a:t>
            </a:r>
            <a:r>
              <a:rPr lang="en-US" sz="2000" dirty="0"/>
              <a:t> 7.e </a:t>
            </a:r>
            <a:r>
              <a:rPr lang="en-US" sz="2000" dirty="0" err="1"/>
              <a:t>razreda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Pekmez</a:t>
            </a:r>
            <a:r>
              <a:rPr lang="en-US" dirty="0"/>
              <a:t> od </a:t>
            </a:r>
            <a:r>
              <a:rPr lang="en-US" dirty="0" err="1"/>
              <a:t>šljiva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err="1"/>
              <a:t>Šljiva</a:t>
            </a:r>
            <a:r>
              <a:rPr lang="en-US" sz="2800" dirty="0"/>
              <a:t> je </a:t>
            </a:r>
            <a:r>
              <a:rPr lang="en-US" sz="2800" dirty="0" err="1"/>
              <a:t>vrsta</a:t>
            </a:r>
            <a:r>
              <a:rPr lang="en-US" sz="2800" dirty="0"/>
              <a:t> </a:t>
            </a:r>
            <a:r>
              <a:rPr lang="en-US" sz="2800" dirty="0" err="1"/>
              <a:t>voća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</a:t>
            </a:r>
            <a:r>
              <a:rPr lang="en-US" sz="2800" dirty="0" err="1"/>
              <a:t>raste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drvetu</a:t>
            </a:r>
            <a:r>
              <a:rPr lang="en-US" sz="2800" dirty="0"/>
              <a:t>,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okrugli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ovalni</a:t>
            </a:r>
            <a:r>
              <a:rPr lang="en-US" sz="2800" dirty="0"/>
              <a:t> plod.</a:t>
            </a:r>
          </a:p>
          <a:p>
            <a:pPr marL="0" indent="0">
              <a:buNone/>
            </a:pPr>
            <a:r>
              <a:rPr lang="en-US" sz="2800" dirty="0" err="1"/>
              <a:t>Plave</a:t>
            </a:r>
            <a:r>
              <a:rPr lang="en-US" sz="2800" dirty="0"/>
              <a:t>, </a:t>
            </a:r>
            <a:r>
              <a:rPr lang="en-US" sz="2800" dirty="0" err="1"/>
              <a:t>crvene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žute</a:t>
            </a:r>
            <a:r>
              <a:rPr lang="en-US" sz="2800" dirty="0"/>
              <a:t> je </a:t>
            </a:r>
            <a:r>
              <a:rPr lang="en-US" sz="2800" dirty="0" err="1"/>
              <a:t>boje</a:t>
            </a:r>
            <a:r>
              <a:rPr lang="en-US" sz="2800" dirty="0"/>
              <a:t> (</a:t>
            </a:r>
            <a:r>
              <a:rPr lang="en-US" sz="2800" dirty="0" err="1"/>
              <a:t>ovisno</a:t>
            </a:r>
            <a:r>
              <a:rPr lang="en-US" sz="2800" dirty="0"/>
              <a:t> o </a:t>
            </a:r>
            <a:r>
              <a:rPr lang="en-US" sz="2800" dirty="0" err="1"/>
              <a:t>vrsti</a:t>
            </a:r>
            <a:r>
              <a:rPr lang="en-US" sz="2800" dirty="0"/>
              <a:t>). </a:t>
            </a:r>
          </a:p>
          <a:p>
            <a:pPr marL="0" indent="0">
              <a:buNone/>
            </a:pPr>
            <a:r>
              <a:rPr lang="en-US" sz="2800" dirty="0" err="1"/>
              <a:t>Meso</a:t>
            </a:r>
            <a:r>
              <a:rPr lang="en-US" sz="2800" dirty="0"/>
              <a:t> </a:t>
            </a:r>
            <a:r>
              <a:rPr lang="en-US" sz="2800" dirty="0" err="1"/>
              <a:t>ploda</a:t>
            </a:r>
            <a:r>
              <a:rPr lang="en-US" sz="2800" dirty="0"/>
              <a:t> je </a:t>
            </a:r>
            <a:r>
              <a:rPr lang="en-US" sz="2800" dirty="0" err="1"/>
              <a:t>slatko</a:t>
            </a:r>
            <a:r>
              <a:rPr lang="en-US" sz="2800" dirty="0"/>
              <a:t>, </a:t>
            </a:r>
            <a:r>
              <a:rPr lang="en-US" sz="2800" dirty="0" err="1"/>
              <a:t>žućkaste</a:t>
            </a:r>
            <a:r>
              <a:rPr lang="en-US" sz="2800" dirty="0"/>
              <a:t> </a:t>
            </a:r>
            <a:r>
              <a:rPr lang="en-US" sz="2800" dirty="0" err="1"/>
              <a:t>boje</a:t>
            </a:r>
            <a:r>
              <a:rPr lang="en-US" sz="2800" dirty="0"/>
              <a:t> s </a:t>
            </a:r>
            <a:r>
              <a:rPr lang="en-US" sz="2800" dirty="0" err="1"/>
              <a:t>košticom</a:t>
            </a:r>
            <a:r>
              <a:rPr lang="en-US" sz="2800" dirty="0"/>
              <a:t> u </a:t>
            </a:r>
            <a:r>
              <a:rPr lang="en-US" sz="2800" dirty="0" err="1"/>
              <a:t>sredini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 err="1"/>
              <a:t>Šljiva</a:t>
            </a:r>
            <a:r>
              <a:rPr lang="en-US" sz="2800" dirty="0"/>
              <a:t> </a:t>
            </a:r>
            <a:r>
              <a:rPr lang="en-US" sz="2800" dirty="0" err="1"/>
              <a:t>raste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srednje</a:t>
            </a:r>
            <a:r>
              <a:rPr lang="en-US" sz="2800" dirty="0"/>
              <a:t> </a:t>
            </a:r>
            <a:r>
              <a:rPr lang="en-US" sz="2800" dirty="0" err="1"/>
              <a:t>veliko</a:t>
            </a:r>
            <a:r>
              <a:rPr lang="en-US" sz="2800" dirty="0"/>
              <a:t> </a:t>
            </a:r>
            <a:r>
              <a:rPr lang="en-US" sz="2800" dirty="0" err="1"/>
              <a:t>stablo</a:t>
            </a:r>
            <a:r>
              <a:rPr lang="en-US" sz="2800" dirty="0"/>
              <a:t>, </a:t>
            </a:r>
            <a:r>
              <a:rPr lang="en-US" sz="2800" dirty="0" err="1"/>
              <a:t>manje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više</a:t>
            </a:r>
            <a:r>
              <a:rPr lang="en-US" sz="2800" dirty="0"/>
              <a:t> </a:t>
            </a:r>
            <a:r>
              <a:rPr lang="en-US" sz="2800" dirty="0" err="1"/>
              <a:t>bujna</a:t>
            </a:r>
            <a:r>
              <a:rPr lang="en-US" sz="2800" dirty="0"/>
              <a:t> </a:t>
            </a:r>
            <a:r>
              <a:rPr lang="en-US" sz="2800" dirty="0" err="1"/>
              <a:t>rasta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Pojedine</a:t>
            </a:r>
            <a:r>
              <a:rPr lang="en-US" sz="2800" dirty="0"/>
              <a:t> </a:t>
            </a:r>
            <a:r>
              <a:rPr lang="en-US" sz="2800" dirty="0" err="1"/>
              <a:t>sorte</a:t>
            </a:r>
            <a:r>
              <a:rPr lang="en-US" sz="2800" dirty="0"/>
              <a:t> </a:t>
            </a:r>
            <a:r>
              <a:rPr lang="en-US" sz="2800" dirty="0" err="1"/>
              <a:t>zahtijevaju</a:t>
            </a:r>
            <a:r>
              <a:rPr lang="en-US" sz="2800" dirty="0"/>
              <a:t> </a:t>
            </a:r>
            <a:r>
              <a:rPr lang="en-US" sz="2800" dirty="0" err="1"/>
              <a:t>strane</a:t>
            </a:r>
            <a:r>
              <a:rPr lang="en-US" sz="2800" dirty="0"/>
              <a:t> </a:t>
            </a:r>
            <a:r>
              <a:rPr lang="en-US" sz="2800" dirty="0" err="1"/>
              <a:t>oprašivače</a:t>
            </a:r>
            <a:r>
              <a:rPr lang="en-US" sz="2800" dirty="0"/>
              <a:t>, </a:t>
            </a:r>
            <a:r>
              <a:rPr lang="en-US" sz="2800" dirty="0" err="1"/>
              <a:t>dok</a:t>
            </a:r>
            <a:r>
              <a:rPr lang="en-US" sz="2800" dirty="0"/>
              <a:t> se </a:t>
            </a:r>
            <a:r>
              <a:rPr lang="en-US" sz="2800" dirty="0" err="1"/>
              <a:t>neke</a:t>
            </a:r>
            <a:r>
              <a:rPr lang="en-US" sz="2800" dirty="0"/>
              <a:t> </a:t>
            </a:r>
            <a:r>
              <a:rPr lang="en-US" sz="2800" dirty="0" err="1"/>
              <a:t>oplođuju</a:t>
            </a:r>
            <a:r>
              <a:rPr lang="en-US" sz="2800" dirty="0"/>
              <a:t> same. </a:t>
            </a:r>
          </a:p>
          <a:p>
            <a:pPr marL="0" indent="0">
              <a:buNone/>
            </a:pPr>
            <a:r>
              <a:rPr lang="en-US" sz="2800" dirty="0" err="1"/>
              <a:t>Vrijeme</a:t>
            </a:r>
            <a:r>
              <a:rPr lang="en-US" sz="2800" dirty="0"/>
              <a:t> </a:t>
            </a:r>
            <a:r>
              <a:rPr lang="en-US" sz="2800" dirty="0" err="1"/>
              <a:t>cvjetanja</a:t>
            </a:r>
            <a:r>
              <a:rPr lang="en-US" sz="2800" dirty="0"/>
              <a:t> je u </a:t>
            </a:r>
            <a:r>
              <a:rPr lang="en-US" sz="2800" dirty="0" err="1"/>
              <a:t>travnju</a:t>
            </a:r>
            <a:r>
              <a:rPr lang="en-US" sz="2800" dirty="0"/>
              <a:t>, </a:t>
            </a:r>
            <a:r>
              <a:rPr lang="en-US" sz="2800" dirty="0" err="1"/>
              <a:t>prije</a:t>
            </a:r>
            <a:r>
              <a:rPr lang="en-US" sz="2800" dirty="0"/>
              <a:t> </a:t>
            </a:r>
            <a:r>
              <a:rPr lang="en-US" sz="2800" dirty="0" err="1"/>
              <a:t>listanja</a:t>
            </a:r>
            <a:r>
              <a:rPr lang="en-US" sz="2800" dirty="0"/>
              <a:t>, a </a:t>
            </a:r>
            <a:r>
              <a:rPr lang="en-US" sz="2800" dirty="0" err="1"/>
              <a:t>plodovi</a:t>
            </a:r>
            <a:r>
              <a:rPr lang="en-US" sz="2800" dirty="0"/>
              <a:t> </a:t>
            </a:r>
            <a:r>
              <a:rPr lang="en-US" sz="2800" dirty="0" err="1"/>
              <a:t>sazrijevaju</a:t>
            </a:r>
            <a:r>
              <a:rPr lang="en-US" sz="2800" dirty="0"/>
              <a:t> u </a:t>
            </a:r>
            <a:r>
              <a:rPr lang="en-US" sz="2800" dirty="0" err="1"/>
              <a:t>kolovozu</a:t>
            </a:r>
            <a:r>
              <a:rPr lang="en-US" sz="2800" dirty="0"/>
              <a:t>, </a:t>
            </a:r>
            <a:r>
              <a:rPr lang="en-US" sz="2800" dirty="0" err="1"/>
              <a:t>rujnu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listopadu</a:t>
            </a:r>
            <a:r>
              <a:rPr lang="en-US" sz="2800" dirty="0"/>
              <a:t>, </a:t>
            </a:r>
            <a:r>
              <a:rPr lang="en-US" sz="2800" dirty="0" err="1"/>
              <a:t>ovisno</a:t>
            </a:r>
            <a:r>
              <a:rPr lang="en-US" sz="2800" dirty="0"/>
              <a:t> o </a:t>
            </a:r>
            <a:r>
              <a:rPr lang="en-US" sz="2800" dirty="0" err="1"/>
              <a:t>sorti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Ne </a:t>
            </a:r>
            <a:r>
              <a:rPr lang="en-US" sz="2800" dirty="0" err="1"/>
              <a:t>zahtijevaju</a:t>
            </a:r>
            <a:r>
              <a:rPr lang="en-US" sz="2800" dirty="0"/>
              <a:t> </a:t>
            </a:r>
            <a:r>
              <a:rPr lang="en-US" sz="2800" dirty="0" err="1"/>
              <a:t>redovito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obilno</a:t>
            </a:r>
            <a:r>
              <a:rPr lang="en-US" sz="2800" dirty="0"/>
              <a:t> </a:t>
            </a:r>
            <a:r>
              <a:rPr lang="en-US" sz="2800" dirty="0" err="1"/>
              <a:t>obrezivanje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 err="1"/>
              <a:t>Šljive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bogate</a:t>
            </a:r>
            <a:r>
              <a:rPr lang="en-US" sz="2800" dirty="0"/>
              <a:t> </a:t>
            </a:r>
            <a:r>
              <a:rPr lang="en-US" sz="2800" dirty="0" err="1"/>
              <a:t>vitaminima</a:t>
            </a:r>
            <a:r>
              <a:rPr lang="en-US" sz="2800" dirty="0"/>
              <a:t> A </a:t>
            </a:r>
            <a:r>
              <a:rPr lang="en-US" sz="2800" dirty="0" err="1"/>
              <a:t>i</a:t>
            </a:r>
            <a:r>
              <a:rPr lang="en-US" sz="2800" dirty="0"/>
              <a:t> C. </a:t>
            </a:r>
          </a:p>
          <a:p>
            <a:pPr marL="0" indent="0">
              <a:buNone/>
            </a:pPr>
            <a:r>
              <a:rPr lang="en-US" sz="2800" dirty="0" err="1"/>
              <a:t>Spadaju</a:t>
            </a:r>
            <a:r>
              <a:rPr lang="en-US" sz="2800" dirty="0"/>
              <a:t> u </a:t>
            </a:r>
            <a:r>
              <a:rPr lang="en-US" sz="2800" dirty="0" err="1"/>
              <a:t>niskokalorično</a:t>
            </a:r>
            <a:r>
              <a:rPr lang="en-US" sz="2800" dirty="0"/>
              <a:t> </a:t>
            </a:r>
            <a:r>
              <a:rPr lang="en-US" sz="2800" dirty="0" err="1"/>
              <a:t>voće</a:t>
            </a:r>
            <a:r>
              <a:rPr lang="en-US" sz="2800" dirty="0"/>
              <a:t> </a:t>
            </a:r>
            <a:r>
              <a:rPr lang="en-US" sz="2800" dirty="0" err="1"/>
              <a:t>tako</a:t>
            </a:r>
            <a:r>
              <a:rPr lang="en-US" sz="2800" dirty="0"/>
              <a:t> da se </a:t>
            </a:r>
            <a:r>
              <a:rPr lang="en-US" sz="2800" dirty="0" err="1"/>
              <a:t>preporučuju</a:t>
            </a:r>
            <a:r>
              <a:rPr lang="en-US" sz="2800" dirty="0"/>
              <a:t> u </a:t>
            </a:r>
            <a:r>
              <a:rPr lang="en-US" sz="2800" dirty="0" err="1"/>
              <a:t>ishrani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 err="1"/>
              <a:t>Šljive</a:t>
            </a:r>
            <a:r>
              <a:rPr lang="en-US" sz="2800" dirty="0"/>
              <a:t> se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konzumirati</a:t>
            </a:r>
            <a:r>
              <a:rPr lang="en-US" sz="2800" dirty="0"/>
              <a:t> </a:t>
            </a:r>
            <a:r>
              <a:rPr lang="en-US" sz="2800" dirty="0" err="1"/>
              <a:t>sirove</a:t>
            </a:r>
            <a:r>
              <a:rPr lang="en-US" sz="2800" dirty="0"/>
              <a:t>, </a:t>
            </a:r>
            <a:r>
              <a:rPr lang="en-US" sz="2800" dirty="0" err="1"/>
              <a:t>suhe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termički</a:t>
            </a:r>
            <a:r>
              <a:rPr lang="en-US" sz="2800" dirty="0"/>
              <a:t> </a:t>
            </a:r>
            <a:r>
              <a:rPr lang="en-US" sz="2800" dirty="0" err="1"/>
              <a:t>obrađene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 err="1"/>
              <a:t>Koriste</a:t>
            </a:r>
            <a:r>
              <a:rPr lang="en-US" sz="2800" dirty="0"/>
              <a:t> se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pripravu</a:t>
            </a:r>
            <a:r>
              <a:rPr lang="en-US" sz="2800" dirty="0"/>
              <a:t> </a:t>
            </a:r>
            <a:r>
              <a:rPr lang="en-US" sz="2800" dirty="0" err="1"/>
              <a:t>pekmeza</a:t>
            </a:r>
            <a:r>
              <a:rPr lang="en-US" sz="2800" dirty="0"/>
              <a:t>, </a:t>
            </a:r>
            <a:r>
              <a:rPr lang="en-US" sz="2800" dirty="0" err="1"/>
              <a:t>marmelada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drugih</a:t>
            </a:r>
            <a:r>
              <a:rPr lang="en-US" sz="2800" dirty="0"/>
              <a:t> </a:t>
            </a:r>
            <a:r>
              <a:rPr lang="en-US" sz="2800" dirty="0" err="1"/>
              <a:t>slatkih</a:t>
            </a:r>
            <a:r>
              <a:rPr lang="en-US" sz="2800" dirty="0"/>
              <a:t> </a:t>
            </a:r>
            <a:r>
              <a:rPr lang="en-US" sz="2800" dirty="0" err="1"/>
              <a:t>jela</a:t>
            </a:r>
            <a:r>
              <a:rPr lang="en-US" sz="2800" dirty="0"/>
              <a:t> (</a:t>
            </a:r>
            <a:r>
              <a:rPr lang="en-US" sz="2800" dirty="0" err="1"/>
              <a:t>primjerice</a:t>
            </a:r>
            <a:r>
              <a:rPr lang="en-US" sz="2800" dirty="0"/>
              <a:t>, </a:t>
            </a:r>
            <a:r>
              <a:rPr lang="en-US" sz="2800" dirty="0" err="1"/>
              <a:t>knedle</a:t>
            </a:r>
            <a:r>
              <a:rPr lang="en-US" sz="2800" dirty="0"/>
              <a:t>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Šljive</a:t>
            </a:r>
            <a:r>
              <a:rPr lang="en-US" sz="2400" dirty="0"/>
              <a:t> (2 kg) </a:t>
            </a:r>
            <a:r>
              <a:rPr lang="en-US" sz="2400" dirty="0" err="1">
                <a:latin typeface="+mn-lt"/>
              </a:rPr>
              <a:t>operemo</a:t>
            </a:r>
            <a:r>
              <a:rPr lang="en-US" sz="2400" dirty="0"/>
              <a:t> u </a:t>
            </a:r>
            <a:r>
              <a:rPr lang="en-US" sz="2400" dirty="0" err="1"/>
              <a:t>vodi</a:t>
            </a:r>
            <a:r>
              <a:rPr lang="en-US" sz="2400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66" y="1143000"/>
            <a:ext cx="458746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7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n-lt"/>
              </a:rPr>
              <a:t>Izvadimo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koštice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šljive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ubacimo</a:t>
            </a:r>
            <a:r>
              <a:rPr lang="en-US" sz="2400" dirty="0">
                <a:latin typeface="+mn-lt"/>
              </a:rPr>
              <a:t> u </a:t>
            </a:r>
            <a:r>
              <a:rPr lang="en-US" sz="2400" dirty="0" err="1">
                <a:latin typeface="+mn-lt"/>
              </a:rPr>
              <a:t>lonac</a:t>
            </a:r>
            <a:r>
              <a:rPr lang="en-US" sz="2400" dirty="0">
                <a:latin typeface="+mn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03" y="1143000"/>
            <a:ext cx="430379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4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n-lt"/>
              </a:rPr>
              <a:t>Dodamo</a:t>
            </a:r>
            <a:r>
              <a:rPr lang="en-US" sz="2400" dirty="0">
                <a:latin typeface="+mn-lt"/>
              </a:rPr>
              <a:t> 300 g </a:t>
            </a:r>
            <a:r>
              <a:rPr lang="en-US" sz="2400" dirty="0" err="1">
                <a:latin typeface="+mn-lt"/>
              </a:rPr>
              <a:t>šećera</a:t>
            </a:r>
            <a:r>
              <a:rPr lang="en-US" sz="2400" dirty="0">
                <a:latin typeface="+mn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010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4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n-lt"/>
              </a:rPr>
              <a:t>Zatim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dodamo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malo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ekstrakta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vanilije</a:t>
            </a:r>
            <a:r>
              <a:rPr lang="en-US" sz="2400" dirty="0">
                <a:latin typeface="+mn-lt"/>
              </a:rPr>
              <a:t> (</a:t>
            </a:r>
            <a:r>
              <a:rPr lang="en-US" sz="2400" dirty="0" err="1">
                <a:latin typeface="+mn-lt"/>
              </a:rPr>
              <a:t>ili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vanilin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šećer</a:t>
            </a:r>
            <a:r>
              <a:rPr lang="en-US" sz="2400" dirty="0">
                <a:latin typeface="+mn-lt"/>
              </a:rPr>
              <a:t>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93" y="1143000"/>
            <a:ext cx="309301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8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n-lt"/>
              </a:rPr>
              <a:t>Dodamo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malo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cimeta</a:t>
            </a:r>
            <a:r>
              <a:rPr lang="en-US" sz="2400" dirty="0">
                <a:latin typeface="+mn-lt"/>
              </a:rPr>
              <a:t> (</a:t>
            </a:r>
            <a:r>
              <a:rPr lang="en-US" sz="2400" dirty="0" err="1">
                <a:latin typeface="+mn-lt"/>
              </a:rPr>
              <a:t>po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želji</a:t>
            </a:r>
            <a:r>
              <a:rPr lang="en-US" sz="2400" dirty="0">
                <a:latin typeface="+mn-lt"/>
              </a:rPr>
              <a:t>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89" y="1066801"/>
            <a:ext cx="3393021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4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n-lt"/>
              </a:rPr>
              <a:t>Stavimo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lonac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vrući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štednjak</a:t>
            </a:r>
            <a:r>
              <a:rPr lang="en-US" sz="2400" dirty="0">
                <a:latin typeface="+mn-lt"/>
              </a:rPr>
              <a:t>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05" y="1066801"/>
            <a:ext cx="4018789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7418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4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Plums-Fruits-PowerPoint-Template-414</Template>
  <TotalTime>67</TotalTime>
  <Words>236</Words>
  <Application>Microsoft Office PowerPoint</Application>
  <PresentationFormat>Prikaz na zaslonu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Calibri</vt:lpstr>
      <vt:lpstr>PowerPoint-Template-414</vt:lpstr>
      <vt:lpstr>PowerPoint prezentacija</vt:lpstr>
      <vt:lpstr>PowerPoint prezentacija</vt:lpstr>
      <vt:lpstr>Pekmez od šljiva</vt:lpstr>
      <vt:lpstr>Šljive (2 kg) operemo u vodi. </vt:lpstr>
      <vt:lpstr>Izvadimo koštice te šljive ubacimo u lonac.</vt:lpstr>
      <vt:lpstr>Dodamo 300 g šećera.</vt:lpstr>
      <vt:lpstr>Zatim dodamo malo ekstrakta vanilije (ili vanilin šećer).</vt:lpstr>
      <vt:lpstr>Dodamo i malo cimeta (po želji).</vt:lpstr>
      <vt:lpstr>Stavimo lonac na vrući štednjak...</vt:lpstr>
      <vt:lpstr>i stalno lagano miješamo…</vt:lpstr>
      <vt:lpstr>i miješamo 30 – 35 minuta.</vt:lpstr>
      <vt:lpstr>Gotov pekmez stavljamo u staklenke.</vt:lpstr>
      <vt:lpstr>I naravno, pekmez na tanjuru je za degustaciju. </vt:lpstr>
      <vt:lpstr>Svaki komentar je suvišan. </vt:lpstr>
      <vt:lpstr>Kraj. Slatki kraj.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Dolenec</dc:creator>
  <cp:lastModifiedBy>Mato Šipuš</cp:lastModifiedBy>
  <cp:revision>21</cp:revision>
  <dcterms:created xsi:type="dcterms:W3CDTF">2021-10-13T06:39:33Z</dcterms:created>
  <dcterms:modified xsi:type="dcterms:W3CDTF">2021-10-14T17:22:20Z</dcterms:modified>
</cp:coreProperties>
</file>