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DB74F-04D8-49E7-A0E2-98EE934A09FC}" v="8" dt="2022-10-12T12:40:28.015"/>
    <p1510:client id="{C41DDF0D-F9F1-D4AD-8A9C-44477EFFF912}" v="434" dt="2022-10-12T11:46:22.078"/>
    <p1510:client id="{F4E5EB34-B71F-4C59-95F5-10967F8DADFC}" v="56" dt="2022-10-12T11:28:01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picture containing rock, nature, garden&#10;&#10;Description automatically generated">
            <a:extLst>
              <a:ext uri="{FF2B5EF4-FFF2-40B4-BE49-F238E27FC236}">
                <a16:creationId xmlns:a16="http://schemas.microsoft.com/office/drawing/2014/main" id="{4472BC91-90E1-573A-66C0-11FF40BF6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61" r="-1" b="1302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FD63427-FD6C-8A72-F141-7C80C1901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37" r="-1" b="17555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hr-HR" sz="3900">
                <a:solidFill>
                  <a:schemeClr val="bg1"/>
                </a:solidFill>
                <a:cs typeface="Calibri Light"/>
              </a:rPr>
              <a:t>Što sve ja mogu napraviti kako bi smanjio zagađenje prirode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cs typeface="Calibri"/>
              </a:rPr>
              <a:t>Antonio Bah </a:t>
            </a: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492B-AA58-9635-28E1-39294E1A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hr-HR" dirty="0">
                <a:cs typeface="Calibri Light"/>
              </a:rPr>
              <a:t>Električna energija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drink, beer&#10;&#10;Description automatically generated">
            <a:extLst>
              <a:ext uri="{FF2B5EF4-FFF2-40B4-BE49-F238E27FC236}">
                <a16:creationId xmlns:a16="http://schemas.microsoft.com/office/drawing/2014/main" id="{EB1BD93A-ACEE-95CD-E223-BEA350CAD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8" r="-1" b="-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A9E9-22C8-C3EA-0F56-BA992C12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dirty="0">
                <a:cs typeface="Calibri"/>
              </a:rPr>
              <a:t>Električnu energiju možemo </a:t>
            </a:r>
            <a:r>
              <a:rPr lang="hr-HR" sz="1800" dirty="0" err="1">
                <a:cs typeface="Calibri"/>
              </a:rPr>
              <a:t>štediti</a:t>
            </a:r>
            <a:r>
              <a:rPr lang="hr-HR" sz="1800" dirty="0">
                <a:cs typeface="Calibri"/>
              </a:rPr>
              <a:t> tako što nećemo ostavljati upaljena svijetla kada </a:t>
            </a:r>
            <a:r>
              <a:rPr lang="hr-HR" sz="1800" dirty="0" err="1">
                <a:cs typeface="Calibri"/>
              </a:rPr>
              <a:t>izđemo</a:t>
            </a:r>
            <a:r>
              <a:rPr lang="hr-HR" sz="1800" dirty="0">
                <a:cs typeface="Calibri"/>
              </a:rPr>
              <a:t> iz stana na duže vrijeme.</a:t>
            </a:r>
          </a:p>
        </p:txBody>
      </p:sp>
      <p:pic>
        <p:nvPicPr>
          <p:cNvPr id="4" name="Picture 4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FEEE0C0B-8A98-693B-C8F2-83304262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89" b="626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897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32A5-9CB6-20E3-FE9C-0ACDF0E0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>
                <a:cs typeface="Calibri Light"/>
              </a:rPr>
              <a:t>Štednja vode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FFCA-F07E-9D79-80D7-12C476813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dirty="0">
                <a:cs typeface="Calibri"/>
              </a:rPr>
              <a:t>Vodu možemo štedjeti tako da zatvorimo vodu kada peremo zube, da bez namjere napunimo vodu u čašu te </a:t>
            </a:r>
            <a:r>
              <a:rPr lang="hr-HR" sz="1800" dirty="0" err="1">
                <a:cs typeface="Calibri"/>
              </a:rPr>
              <a:t>prolimo</a:t>
            </a:r>
            <a:r>
              <a:rPr lang="hr-HR" sz="1800" dirty="0">
                <a:cs typeface="Calibri"/>
              </a:rPr>
              <a:t> vodu iz nje.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glass, container, gauge&#10;&#10;Description automatically generated">
            <a:extLst>
              <a:ext uri="{FF2B5EF4-FFF2-40B4-BE49-F238E27FC236}">
                <a16:creationId xmlns:a16="http://schemas.microsoft.com/office/drawing/2014/main" id="{05875A72-1856-E04B-312B-DCB1624C1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5" r="5326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930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C1C9-7749-01F8-3987-886E4A90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400" dirty="0"/>
              <a:t>Štednja grijanja</a:t>
            </a:r>
            <a:r>
              <a:rPr lang="en-US" sz="5400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BE4F1-20E3-3569-736C-CD63BBD3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000" dirty="0"/>
              <a:t>Grijanje možemo </a:t>
            </a:r>
            <a:r>
              <a:rPr lang="hr-HR" sz="2000" dirty="0" err="1"/>
              <a:t>štediti</a:t>
            </a:r>
            <a:r>
              <a:rPr lang="hr-HR" sz="2000" dirty="0"/>
              <a:t> tako što nećemo ostavljati otvoren prozor kada u kući radi grijanje.</a:t>
            </a:r>
            <a:endParaRPr lang="hr-HR" sz="2000" dirty="0">
              <a:cs typeface="Calibri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360DBBC0-C07D-68F4-0536-3563AE024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2" r="29216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060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D203-7A53-5FD4-D107-177C1103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400" dirty="0"/>
              <a:t>Otpad</a:t>
            </a:r>
            <a:endParaRPr lang="hr-HR" sz="54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C0D9-856F-2AA1-968C-C6C3F2FF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000" dirty="0"/>
              <a:t>Otpad možemo smanjiti tako što ćemo smeće sortirati u plastiku, staklo I papir.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text, green, container, bin&#10;&#10;Description automatically generated">
            <a:extLst>
              <a:ext uri="{FF2B5EF4-FFF2-40B4-BE49-F238E27FC236}">
                <a16:creationId xmlns:a16="http://schemas.microsoft.com/office/drawing/2014/main" id="{FF09D926-AF0D-F464-0454-C968596F6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83" r="-1" b="144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362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</Words>
  <Application>Microsoft Office PowerPoint</Application>
  <PresentationFormat>Široki zaslon</PresentationFormat>
  <Paragraphs>10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Što sve ja mogu napraviti kako bi smanjio zagađenje prirode</vt:lpstr>
      <vt:lpstr>Električna energija</vt:lpstr>
      <vt:lpstr>Štednja vode </vt:lpstr>
      <vt:lpstr>Štednja grijanja </vt:lpstr>
      <vt:lpstr>Otpad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MAJA Vunderl Pasarić</cp:lastModifiedBy>
  <cp:revision>124</cp:revision>
  <dcterms:created xsi:type="dcterms:W3CDTF">2022-10-12T11:24:52Z</dcterms:created>
  <dcterms:modified xsi:type="dcterms:W3CDTF">2022-11-06T17:31:09Z</dcterms:modified>
</cp:coreProperties>
</file>