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9C0028-E276-4DF4-A737-BDD11D3AA624}" v="99" dt="2022-10-12T11:30:02.300"/>
    <p1510:client id="{AB313051-CC29-7EAE-42AB-E586553C9729}" v="279" dt="2022-10-12T12:15:25.6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ocalwiki.org/raleigh/Durant_Nature_Preserv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rrickaviles.com/10-tips-to-save-electricity-bill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19/02/5-clever-tricks-to-keep-your-home-warm-in-winte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oworldreactor.blogspot.com/2012/07/smart-cities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johnpapeonline.com/background-image-clouds-at-sunset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1" descr="A body of water surrounded by trees&#10;&#10;Description automatically generated">
            <a:extLst>
              <a:ext uri="{FF2B5EF4-FFF2-40B4-BE49-F238E27FC236}">
                <a16:creationId xmlns:a16="http://schemas.microsoft.com/office/drawing/2014/main" id="{2A443CA1-EBC5-3BFF-4123-4027E023B1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436" b="1097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Kako ja mogu smanjiti zagađenje prirode?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cs typeface="Calibri"/>
              </a:rPr>
              <a:t>Jakov Petrović </a:t>
            </a:r>
            <a:r>
              <a:rPr lang="en-US" dirty="0" err="1">
                <a:solidFill>
                  <a:srgbClr val="FFFFFF"/>
                </a:solidFill>
                <a:cs typeface="Calibri"/>
              </a:rPr>
              <a:t>Malešević</a:t>
            </a:r>
            <a:endParaRPr lang="en-US" dirty="0" err="1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7FCBEE-7636-3F60-A712-F45933A98C9C}"/>
              </a:ext>
            </a:extLst>
          </p:cNvPr>
          <p:cNvSpPr txBox="1"/>
          <p:nvPr/>
        </p:nvSpPr>
        <p:spPr>
          <a:xfrm>
            <a:off x="9990756" y="7345604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EE61529-147D-6A06-E911-EE089E06E3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033" r="1365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7AA23C-E3EC-C28F-988A-38FDEA06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>
                <a:ea typeface="Calibri Light"/>
                <a:cs typeface="Calibri Light"/>
              </a:rPr>
              <a:t>Električna energija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AD6D3-056D-1664-37CE-FEBA35E38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ea typeface="Calibri"/>
                <a:cs typeface="Calibri"/>
              </a:rPr>
              <a:t>Ja bih očuvao električnu energiju tako što bih pri izlasku iz kuće pobrino se da su svi uređaji isključeni</a:t>
            </a:r>
          </a:p>
          <a:p>
            <a:r>
              <a:rPr lang="en-US" sz="2000">
                <a:ea typeface="Calibri"/>
                <a:cs typeface="Calibri"/>
              </a:rPr>
              <a:t>Kupio bih štedne lampe</a:t>
            </a:r>
          </a:p>
          <a:p>
            <a:r>
              <a:rPr lang="en-US" sz="2000">
                <a:ea typeface="Calibri"/>
                <a:cs typeface="Calibri"/>
              </a:rPr>
              <a:t>Kada je dan ne bih palio svijetla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938364-5ACF-EF89-5B76-84FEABFF4D9A}"/>
              </a:ext>
            </a:extLst>
          </p:cNvPr>
          <p:cNvSpPr txBox="1"/>
          <p:nvPr/>
        </p:nvSpPr>
        <p:spPr>
          <a:xfrm>
            <a:off x="7468399" y="665794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270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Water Splash Abstract Free Stock Photo - Public Domain Pictures">
            <a:extLst>
              <a:ext uri="{FF2B5EF4-FFF2-40B4-BE49-F238E27FC236}">
                <a16:creationId xmlns:a16="http://schemas.microsoft.com/office/drawing/2014/main" id="{053E71B3-0578-F78F-3BE2-85F7235255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AB29B-917F-7F6A-68FD-8835EAB93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ea typeface="Calibri Light"/>
                <a:cs typeface="Calibri Light"/>
              </a:rPr>
              <a:t>Voda</a:t>
            </a:r>
            <a:endParaRPr lang="en-US" sz="360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48693-E5D4-7DD4-9684-655F7300F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>
                <a:ea typeface="Calibri"/>
                <a:cs typeface="Calibri"/>
              </a:rPr>
              <a:t>Prilikom pranja zubiju ili šamponiranja ugasimo tok vode</a:t>
            </a:r>
          </a:p>
          <a:p>
            <a:r>
              <a:rPr lang="en-US" sz="1800">
                <a:ea typeface="Calibri"/>
                <a:cs typeface="Calibri"/>
              </a:rPr>
              <a:t>Tuširati se, a ne koristiti duge kupke</a:t>
            </a:r>
          </a:p>
          <a:p>
            <a:r>
              <a:rPr lang="en-US" sz="1800">
                <a:ea typeface="Calibri"/>
                <a:cs typeface="Calibri"/>
              </a:rPr>
              <a:t>Ne prati suđe na ruke nego koristiti perilicu</a:t>
            </a:r>
          </a:p>
        </p:txBody>
      </p:sp>
    </p:spTree>
    <p:extLst>
      <p:ext uri="{BB962C8B-B14F-4D97-AF65-F5344CB8AC3E}">
        <p14:creationId xmlns:p14="http://schemas.microsoft.com/office/powerpoint/2010/main" val="1778492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cup, sock&#10;&#10;Description automatically generated">
            <a:extLst>
              <a:ext uri="{FF2B5EF4-FFF2-40B4-BE49-F238E27FC236}">
                <a16:creationId xmlns:a16="http://schemas.microsoft.com/office/drawing/2014/main" id="{01E8842F-F6E3-BBD2-E38A-85F86FDDBB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397" r="13939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961C1-A703-CC80-EED6-1E824028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>
                <a:ea typeface="Calibri Light"/>
                <a:cs typeface="Calibri Light"/>
              </a:rPr>
              <a:t>Grijanje 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70830-688C-ECD9-9C96-AE460D5D2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ea typeface="Calibri"/>
                <a:cs typeface="Calibri"/>
              </a:rPr>
              <a:t>Prilikom izlaska iz kuće zatvoriti prozore</a:t>
            </a:r>
          </a:p>
          <a:p>
            <a:r>
              <a:rPr lang="en-US" sz="2000">
                <a:ea typeface="Calibri"/>
                <a:cs typeface="Calibri"/>
              </a:rPr>
              <a:t>Ne toliko pojačati grijanje nego radije obući koj sloj odjeće više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229F0D-F542-528E-668A-415E094EB36C}"/>
              </a:ext>
            </a:extLst>
          </p:cNvPr>
          <p:cNvSpPr txBox="1"/>
          <p:nvPr/>
        </p:nvSpPr>
        <p:spPr>
          <a:xfrm>
            <a:off x="9737480" y="6657945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6950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2B7B22DF-4F49-417E-3EB7-466414C3E7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269" r="5176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6981E3-6A44-FA98-F871-ECEF0C73E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Ostalo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99D7F-E482-E250-B907-DE1660D3A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/>
              <a:t>Ako možemo radije koristiti bicikl na putu na posao nego automobil</a:t>
            </a:r>
          </a:p>
        </p:txBody>
      </p: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6BD6D28-15B9-E22E-4310-083AFBC81C46}"/>
              </a:ext>
            </a:extLst>
          </p:cNvPr>
          <p:cNvSpPr txBox="1"/>
          <p:nvPr/>
        </p:nvSpPr>
        <p:spPr>
          <a:xfrm>
            <a:off x="9870532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404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smoke, tree, clouds, outdoor&#10;&#10;Description automatically generated">
            <a:extLst>
              <a:ext uri="{FF2B5EF4-FFF2-40B4-BE49-F238E27FC236}">
                <a16:creationId xmlns:a16="http://schemas.microsoft.com/office/drawing/2014/main" id="{3AC52341-E04F-ABD6-E186-385689E76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7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B4E690-15F3-75BB-4A86-A1CDA1EBF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Hvala na pažnji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4992693-BECA-F902-98BF-3B466D3F5E03}"/>
              </a:ext>
            </a:extLst>
          </p:cNvPr>
          <p:cNvSpPr txBox="1"/>
          <p:nvPr/>
        </p:nvSpPr>
        <p:spPr>
          <a:xfrm>
            <a:off x="9990756" y="665794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3629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155</Words>
  <Application>Microsoft Office PowerPoint</Application>
  <PresentationFormat>Široki zaslon</PresentationFormat>
  <Paragraphs>21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Kako ja mogu smanjiti zagađenje prirode?</vt:lpstr>
      <vt:lpstr>Električna energija</vt:lpstr>
      <vt:lpstr>Voda</vt:lpstr>
      <vt:lpstr>Grijanje </vt:lpstr>
      <vt:lpstr>Ostalo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MAJA Vunderl Pasarić</cp:lastModifiedBy>
  <cp:revision>97</cp:revision>
  <dcterms:created xsi:type="dcterms:W3CDTF">2022-10-12T11:23:59Z</dcterms:created>
  <dcterms:modified xsi:type="dcterms:W3CDTF">2022-11-06T17:30:49Z</dcterms:modified>
</cp:coreProperties>
</file>