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78D1F-01C9-430C-B59F-88ED7DB15E05}" v="1850" dt="2022-10-12T12:46:01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2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8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3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0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4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9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8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2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7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 Light"/>
              </a:rPr>
              <a:t>Na </a:t>
            </a:r>
            <a:r>
              <a:rPr lang="en-US" dirty="0" err="1">
                <a:cs typeface="Calibri Light"/>
              </a:rPr>
              <a:t>koje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sve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načine</a:t>
            </a:r>
            <a:r>
              <a:rPr lang="en-US" dirty="0">
                <a:cs typeface="Calibri Light"/>
              </a:rPr>
              <a:t> ja </a:t>
            </a:r>
            <a:r>
              <a:rPr lang="en-US" dirty="0" err="1">
                <a:cs typeface="Calibri Light"/>
              </a:rPr>
              <a:t>mogu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zaštititi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prirodu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3952" y="4209331"/>
            <a:ext cx="6987645" cy="13885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cs typeface="Calibri"/>
              </a:rPr>
              <a:t>Mihael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Mucić</a:t>
            </a:r>
            <a:r>
              <a:rPr lang="en-US" dirty="0">
                <a:solidFill>
                  <a:schemeClr val="tx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cs typeface="Calibri"/>
              </a:rPr>
              <a:t> Luka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Ivanović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id="{16A6BE59-C93C-F9FC-40DA-000E4F995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6" r="28367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6CB7F5-3BE0-A4FD-D19E-9746CD44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zagađivanje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C74F-82F3-18C4-FD10-D4DF11B0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533635" cy="3738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 err="1"/>
              <a:t>svatko</a:t>
            </a:r>
            <a:r>
              <a:rPr lang="en-US" sz="1900" dirty="0"/>
              <a:t> od </a:t>
            </a:r>
            <a:r>
              <a:rPr lang="en-US" sz="1900" dirty="0" err="1"/>
              <a:t>nas</a:t>
            </a:r>
            <a:r>
              <a:rPr lang="en-US" sz="1900" dirty="0"/>
              <a:t> </a:t>
            </a:r>
            <a:r>
              <a:rPr lang="en-US" sz="1900" dirty="0" err="1"/>
              <a:t>odgovoran</a:t>
            </a:r>
            <a:r>
              <a:rPr lang="en-US" sz="1900" dirty="0"/>
              <a:t> je za </a:t>
            </a:r>
            <a:r>
              <a:rPr lang="en-US" sz="1900" dirty="0" err="1"/>
              <a:t>emisiju</a:t>
            </a:r>
            <a:r>
              <a:rPr lang="en-US" sz="1900" dirty="0"/>
              <a:t> 6 </a:t>
            </a:r>
            <a:r>
              <a:rPr lang="en-US" sz="1900" dirty="0" err="1"/>
              <a:t>tona</a:t>
            </a:r>
            <a:r>
              <a:rPr lang="en-US" sz="1900" dirty="0"/>
              <a:t> </a:t>
            </a:r>
            <a:r>
              <a:rPr lang="en-US" sz="1900" dirty="0" err="1"/>
              <a:t>stakleničkih</a:t>
            </a:r>
            <a:r>
              <a:rPr lang="en-US" sz="1900" dirty="0"/>
              <a:t> </a:t>
            </a:r>
            <a:r>
              <a:rPr lang="en-US" sz="1900" dirty="0" err="1"/>
              <a:t>plinova</a:t>
            </a:r>
            <a:r>
              <a:rPr lang="en-US" sz="1900" dirty="0"/>
              <a:t> </a:t>
            </a:r>
            <a:r>
              <a:rPr lang="en-US" sz="1900" dirty="0" err="1"/>
              <a:t>godišnje</a:t>
            </a:r>
            <a:endParaRPr lang="en-US" sz="1900" dirty="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dirty="0" err="1"/>
              <a:t>bitno</a:t>
            </a:r>
            <a:r>
              <a:rPr lang="en-US" sz="1900" dirty="0"/>
              <a:t> je </a:t>
            </a:r>
            <a:r>
              <a:rPr lang="en-US" sz="1900" dirty="0" err="1"/>
              <a:t>znati</a:t>
            </a:r>
            <a:r>
              <a:rPr lang="en-US" sz="1900" dirty="0"/>
              <a:t> </a:t>
            </a:r>
            <a:r>
              <a:rPr lang="en-US" sz="1900" dirty="0" err="1"/>
              <a:t>gospodariti</a:t>
            </a:r>
            <a:r>
              <a:rPr lang="en-US" sz="1900" dirty="0"/>
              <a:t> </a:t>
            </a:r>
            <a:r>
              <a:rPr lang="en-US" sz="1900" dirty="0" err="1"/>
              <a:t>energijom</a:t>
            </a:r>
            <a:endParaRPr lang="en-US" sz="1900" dirty="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dirty="0" err="1"/>
              <a:t>štednjom</a:t>
            </a:r>
            <a:r>
              <a:rPr lang="en-US" sz="1900" dirty="0"/>
              <a:t> </a:t>
            </a:r>
            <a:r>
              <a:rPr lang="en-US" sz="1900" dirty="0" err="1"/>
              <a:t>energije</a:t>
            </a:r>
            <a:r>
              <a:rPr lang="en-US" sz="1900" dirty="0"/>
              <a:t>, </a:t>
            </a:r>
            <a:r>
              <a:rPr lang="en-US" sz="1900" dirty="0" err="1"/>
              <a:t>vode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 </a:t>
            </a:r>
            <a:r>
              <a:rPr lang="en-US" sz="1900" dirty="0" err="1"/>
              <a:t>plina</a:t>
            </a:r>
            <a:r>
              <a:rPr lang="en-US" sz="1900" dirty="0"/>
              <a:t> </a:t>
            </a:r>
            <a:r>
              <a:rPr lang="en-US" sz="1900" dirty="0" err="1"/>
              <a:t>smanjujemo</a:t>
            </a:r>
            <a:r>
              <a:rPr lang="en-US" sz="1900" dirty="0"/>
              <a:t> </a:t>
            </a:r>
            <a:r>
              <a:rPr lang="en-US" sz="1900" dirty="0" err="1"/>
              <a:t>emisiju</a:t>
            </a:r>
            <a:r>
              <a:rPr lang="en-US" sz="1900" dirty="0"/>
              <a:t>, </a:t>
            </a:r>
            <a:r>
              <a:rPr lang="en-US" sz="1900" dirty="0" err="1"/>
              <a:t>štedimo</a:t>
            </a:r>
            <a:r>
              <a:rPr lang="en-US" sz="1900" dirty="0"/>
              <a:t> </a:t>
            </a:r>
            <a:r>
              <a:rPr lang="en-US" sz="1900" dirty="0" err="1"/>
              <a:t>novac</a:t>
            </a:r>
            <a:r>
              <a:rPr lang="en-US" sz="1900" dirty="0"/>
              <a:t> </a:t>
            </a:r>
            <a:r>
              <a:rPr lang="en-US" sz="1900" dirty="0" err="1"/>
              <a:t>i</a:t>
            </a:r>
            <a:r>
              <a:rPr lang="en-US" sz="1900" dirty="0"/>
              <a:t> </a:t>
            </a:r>
            <a:r>
              <a:rPr lang="en-US" sz="1900" dirty="0" err="1"/>
              <a:t>čuvamo</a:t>
            </a:r>
            <a:r>
              <a:rPr lang="en-US" sz="1900" dirty="0"/>
              <a:t> </a:t>
            </a:r>
            <a:r>
              <a:rPr lang="en-US" sz="1900" dirty="0" err="1"/>
              <a:t>okoliš</a:t>
            </a:r>
            <a:endParaRPr lang="en-US" sz="1900" dirty="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err="1"/>
              <a:t>prirodu</a:t>
            </a:r>
            <a:r>
              <a:rPr lang="en-US" sz="1900" dirty="0"/>
              <a:t> </a:t>
            </a:r>
            <a:r>
              <a:rPr lang="en-US" sz="1900" err="1"/>
              <a:t>možemo</a:t>
            </a:r>
            <a:r>
              <a:rPr lang="en-US" sz="1900" dirty="0"/>
              <a:t> </a:t>
            </a:r>
            <a:r>
              <a:rPr lang="en-US" sz="1900" err="1"/>
              <a:t>zagaditi</a:t>
            </a:r>
            <a:r>
              <a:rPr lang="en-US" sz="1900" dirty="0"/>
              <a:t> </a:t>
            </a:r>
            <a:r>
              <a:rPr lang="en-US" sz="1900" err="1"/>
              <a:t>i</a:t>
            </a:r>
            <a:r>
              <a:rPr lang="en-US" sz="1900" dirty="0"/>
              <a:t> </a:t>
            </a:r>
            <a:r>
              <a:rPr lang="en-US" sz="1900" err="1"/>
              <a:t>nezbrinjavanjem</a:t>
            </a:r>
            <a:r>
              <a:rPr lang="en-US" sz="1900" dirty="0"/>
              <a:t> </a:t>
            </a:r>
            <a:r>
              <a:rPr lang="en-US" sz="1900" err="1"/>
              <a:t>otpada</a:t>
            </a: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err="1"/>
              <a:t>okoliš</a:t>
            </a:r>
            <a:r>
              <a:rPr lang="en-US" sz="1900" dirty="0"/>
              <a:t> </a:t>
            </a:r>
            <a:r>
              <a:rPr lang="en-US" sz="1900" err="1"/>
              <a:t>čuvamo</a:t>
            </a:r>
            <a:r>
              <a:rPr lang="en-US" sz="1900" dirty="0"/>
              <a:t> </a:t>
            </a:r>
            <a:r>
              <a:rPr lang="en-US" sz="1900" err="1"/>
              <a:t>zbrinjavanjem</a:t>
            </a:r>
            <a:r>
              <a:rPr lang="en-US" sz="1900" dirty="0"/>
              <a:t> </a:t>
            </a:r>
            <a:r>
              <a:rPr lang="en-US" sz="1900" err="1"/>
              <a:t>otpada</a:t>
            </a:r>
            <a:r>
              <a:rPr lang="en-US" sz="1900" dirty="0"/>
              <a:t> </a:t>
            </a:r>
            <a:r>
              <a:rPr lang="en-US" sz="1900" err="1"/>
              <a:t>i</a:t>
            </a:r>
            <a:r>
              <a:rPr lang="en-US" sz="1900" dirty="0"/>
              <a:t> </a:t>
            </a:r>
            <a:r>
              <a:rPr lang="en-US" sz="1900" err="1"/>
              <a:t>njegovim</a:t>
            </a:r>
            <a:r>
              <a:rPr lang="en-US" sz="1900" dirty="0"/>
              <a:t> </a:t>
            </a:r>
            <a:r>
              <a:rPr lang="en-US" sz="1900" err="1"/>
              <a:t>recikliranjem</a:t>
            </a:r>
            <a:r>
              <a:rPr lang="en-US" sz="1900" dirty="0"/>
              <a:t> 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1400" dirty="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1902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324B1A-6725-4700-AD19-3246E3A0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623527-C51D-4FC9-87DA-BD3C95C76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88CBF99-F280-4574-AB08-B65E8205C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1EA7FA4-DA60-4B41-9B4A-265726F39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7EBAC43-7A2D-42C5-B1F3-EC1EA34D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E923C4-7BB0-4DDE-A6E8-CCC11591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EDC1C4EF-E605-4F4B-BBD1-BF2CC62C8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B6F1DB2-D62D-4DDF-98D7-18E524A7E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B39B9A-ABCD-C746-E408-48C79371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energije</a:t>
            </a:r>
          </a:p>
        </p:txBody>
      </p:sp>
      <p:pic>
        <p:nvPicPr>
          <p:cNvPr id="5" name="Picture 5" descr="A picture containing person, hand, plastic, light&#10;&#10;Description automatically generated">
            <a:extLst>
              <a:ext uri="{FF2B5EF4-FFF2-40B4-BE49-F238E27FC236}">
                <a16:creationId xmlns:a16="http://schemas.microsoft.com/office/drawing/2014/main" id="{E9248EAD-23F7-6795-DB53-1DC87CC2E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3" r="31741" b="2"/>
          <a:stretch/>
        </p:blipFill>
        <p:spPr>
          <a:xfrm>
            <a:off x="20" y="10"/>
            <a:ext cx="3175466" cy="5245940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4" name="Picture 4" descr="A picture containing indoor, microwave, kitchen, oven&#10;&#10;Description automatically generated">
            <a:extLst>
              <a:ext uri="{FF2B5EF4-FFF2-40B4-BE49-F238E27FC236}">
                <a16:creationId xmlns:a16="http://schemas.microsoft.com/office/drawing/2014/main" id="{F6143452-F8C6-8309-9362-B8C7FC7F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69" r="2" b="1448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EA4E1E5-4719-4986-88ED-5379328BE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446B-B3AE-A0A9-CD10-24D16C07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3588223"/>
            <a:ext cx="7446961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err="1"/>
              <a:t>električnu</a:t>
            </a:r>
            <a:r>
              <a:rPr lang="en-US" sz="2200"/>
              <a:t> </a:t>
            </a:r>
            <a:r>
              <a:rPr lang="en-US" sz="2200" err="1"/>
              <a:t>energiju</a:t>
            </a:r>
            <a:r>
              <a:rPr lang="en-US" sz="2200"/>
              <a:t> </a:t>
            </a:r>
            <a:r>
              <a:rPr lang="en-US" sz="2200" err="1"/>
              <a:t>trebamo</a:t>
            </a:r>
            <a:r>
              <a:rPr lang="en-US" sz="2200"/>
              <a:t> </a:t>
            </a:r>
            <a:r>
              <a:rPr lang="en-US" sz="2200" err="1"/>
              <a:t>štedjeti</a:t>
            </a:r>
            <a:r>
              <a:rPr lang="en-US" sz="2200"/>
              <a:t> </a:t>
            </a:r>
            <a:r>
              <a:rPr lang="en-US" sz="2200" err="1"/>
              <a:t>kako</a:t>
            </a:r>
            <a:r>
              <a:rPr lang="en-US" sz="2200"/>
              <a:t> </a:t>
            </a:r>
            <a:r>
              <a:rPr lang="en-US" sz="2200" err="1"/>
              <a:t>bismo</a:t>
            </a:r>
            <a:r>
              <a:rPr lang="en-US" sz="2200"/>
              <a:t> </a:t>
            </a:r>
            <a:r>
              <a:rPr lang="en-US" sz="2200" err="1"/>
              <a:t>smanjili</a:t>
            </a:r>
            <a:r>
              <a:rPr lang="en-US" sz="2200"/>
              <a:t> </a:t>
            </a:r>
            <a:r>
              <a:rPr lang="en-US" sz="2200" err="1"/>
              <a:t>novčani</a:t>
            </a:r>
            <a:r>
              <a:rPr lang="en-US" sz="2200"/>
              <a:t> </a:t>
            </a:r>
            <a:r>
              <a:rPr lang="en-US" sz="2200" err="1"/>
              <a:t>trošak</a:t>
            </a:r>
            <a:r>
              <a:rPr lang="en-US" sz="2200"/>
              <a:t> I </a:t>
            </a:r>
            <a:r>
              <a:rPr lang="en-US" sz="2200" err="1"/>
              <a:t>pridonijeli</a:t>
            </a:r>
            <a:r>
              <a:rPr lang="en-US" sz="2200"/>
              <a:t> u </a:t>
            </a:r>
            <a:r>
              <a:rPr lang="en-US" sz="2200" err="1"/>
              <a:t>očuvanju</a:t>
            </a:r>
            <a:r>
              <a:rPr lang="en-US" sz="2200"/>
              <a:t> </a:t>
            </a:r>
            <a:r>
              <a:rPr lang="en-US" sz="2200" err="1"/>
              <a:t>okoliša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200" err="1"/>
              <a:t>kako</a:t>
            </a:r>
            <a:r>
              <a:rPr lang="en-US" sz="2200"/>
              <a:t> </a:t>
            </a:r>
            <a:r>
              <a:rPr lang="en-US" sz="2200" err="1"/>
              <a:t>bismo</a:t>
            </a:r>
            <a:r>
              <a:rPr lang="en-US" sz="2200"/>
              <a:t> </a:t>
            </a:r>
            <a:r>
              <a:rPr lang="en-US" sz="2200" err="1"/>
              <a:t>štedjeli</a:t>
            </a:r>
            <a:r>
              <a:rPr lang="en-US" sz="2200"/>
              <a:t> </a:t>
            </a:r>
            <a:r>
              <a:rPr lang="en-US" sz="2200" err="1"/>
              <a:t>električnu</a:t>
            </a:r>
            <a:r>
              <a:rPr lang="en-US" sz="2200"/>
              <a:t> </a:t>
            </a:r>
            <a:r>
              <a:rPr lang="en-US" sz="2200" err="1"/>
              <a:t>energiju</a:t>
            </a:r>
            <a:r>
              <a:rPr lang="en-US" sz="2200"/>
              <a:t> </a:t>
            </a:r>
            <a:r>
              <a:rPr lang="en-US" sz="2200" err="1"/>
              <a:t>moramo</a:t>
            </a:r>
            <a:r>
              <a:rPr lang="en-US" sz="2200"/>
              <a:t> </a:t>
            </a:r>
            <a:r>
              <a:rPr lang="en-US" sz="2200" err="1"/>
              <a:t>isključiti</a:t>
            </a:r>
            <a:r>
              <a:rPr lang="en-US" sz="2200"/>
              <a:t> </a:t>
            </a:r>
            <a:r>
              <a:rPr lang="en-US" sz="2200" err="1"/>
              <a:t>uređaje</a:t>
            </a:r>
            <a:r>
              <a:rPr lang="en-US" sz="2200"/>
              <a:t> </a:t>
            </a:r>
            <a:r>
              <a:rPr lang="en-US" sz="2200" err="1"/>
              <a:t>koje</a:t>
            </a:r>
            <a:r>
              <a:rPr lang="en-US" sz="2200"/>
              <a:t> </a:t>
            </a:r>
            <a:r>
              <a:rPr lang="en-US" sz="2200" err="1"/>
              <a:t>trenutno</a:t>
            </a:r>
            <a:r>
              <a:rPr lang="en-US" sz="2200"/>
              <a:t> ne </a:t>
            </a:r>
            <a:r>
              <a:rPr lang="en-US" sz="2200" err="1"/>
              <a:t>koristimo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200" err="1"/>
              <a:t>trebamo</a:t>
            </a:r>
            <a:r>
              <a:rPr lang="en-US" sz="2200"/>
              <a:t> </a:t>
            </a:r>
            <a:r>
              <a:rPr lang="en-US" sz="2200" err="1"/>
              <a:t>mijenjati</a:t>
            </a:r>
            <a:r>
              <a:rPr lang="en-US" sz="2200"/>
              <a:t> </a:t>
            </a:r>
            <a:r>
              <a:rPr lang="en-US" sz="2200" err="1"/>
              <a:t>zastarjele</a:t>
            </a:r>
            <a:r>
              <a:rPr lang="en-US" sz="2200"/>
              <a:t> </a:t>
            </a:r>
            <a:r>
              <a:rPr lang="en-US" sz="2200" err="1"/>
              <a:t>električne</a:t>
            </a:r>
            <a:r>
              <a:rPr lang="en-US" sz="2200"/>
              <a:t> </a:t>
            </a:r>
            <a:r>
              <a:rPr lang="en-US" sz="2200" err="1"/>
              <a:t>uređaje</a:t>
            </a:r>
            <a:r>
              <a:rPr lang="en-US" sz="2200"/>
              <a:t> </a:t>
            </a:r>
            <a:r>
              <a:rPr lang="en-US" sz="2200" err="1"/>
              <a:t>jer</a:t>
            </a:r>
            <a:r>
              <a:rPr lang="en-US" sz="2200"/>
              <a:t> </a:t>
            </a:r>
            <a:r>
              <a:rPr lang="en-US" sz="2200" err="1"/>
              <a:t>nisu</a:t>
            </a:r>
            <a:r>
              <a:rPr lang="en-US" sz="2200"/>
              <a:t> </a:t>
            </a:r>
            <a:r>
              <a:rPr lang="en-US" sz="2200" err="1"/>
              <a:t>efikasni</a:t>
            </a:r>
            <a:r>
              <a:rPr lang="en-US" sz="2200"/>
              <a:t> </a:t>
            </a:r>
            <a:r>
              <a:rPr lang="en-US" sz="2200" err="1"/>
              <a:t>što</a:t>
            </a:r>
            <a:r>
              <a:rPr lang="en-US" sz="2200"/>
              <a:t> se </a:t>
            </a:r>
            <a:r>
              <a:rPr lang="en-US" sz="2200" err="1"/>
              <a:t>tiče</a:t>
            </a:r>
            <a:r>
              <a:rPr lang="en-US" sz="2200"/>
              <a:t> </a:t>
            </a:r>
            <a:r>
              <a:rPr lang="en-US" sz="2200" err="1"/>
              <a:t>troška</a:t>
            </a:r>
            <a:r>
              <a:rPr lang="en-US" sz="2200"/>
              <a:t> </a:t>
            </a:r>
            <a:r>
              <a:rPr lang="en-US" sz="2200" err="1"/>
              <a:t>energije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200" err="1"/>
              <a:t>preporučljivo</a:t>
            </a:r>
            <a:r>
              <a:rPr lang="en-US" sz="2200"/>
              <a:t> je </a:t>
            </a:r>
            <a:r>
              <a:rPr lang="en-US" sz="2200" err="1"/>
              <a:t>postaviti</a:t>
            </a:r>
            <a:r>
              <a:rPr lang="en-US" sz="2200"/>
              <a:t> </a:t>
            </a:r>
            <a:r>
              <a:rPr lang="en-US" sz="2200" err="1"/>
              <a:t>štedne</a:t>
            </a:r>
            <a:r>
              <a:rPr lang="en-US" sz="2200"/>
              <a:t> </a:t>
            </a:r>
            <a:r>
              <a:rPr lang="en-US" sz="2200" err="1"/>
              <a:t>žarulje</a:t>
            </a:r>
            <a:r>
              <a:rPr lang="en-US" sz="2200"/>
              <a:t> </a:t>
            </a:r>
            <a:r>
              <a:rPr lang="en-US" sz="2200" err="1"/>
              <a:t>i</a:t>
            </a:r>
            <a:r>
              <a:rPr lang="en-US" sz="2200"/>
              <a:t> </a:t>
            </a:r>
            <a:r>
              <a:rPr lang="en-US" sz="2200" err="1"/>
              <a:t>korištenje</a:t>
            </a:r>
            <a:r>
              <a:rPr lang="en-US" sz="2200"/>
              <a:t> </a:t>
            </a:r>
            <a:r>
              <a:rPr lang="en-US" sz="2200" err="1"/>
              <a:t>modernog</a:t>
            </a:r>
            <a:r>
              <a:rPr lang="en-US" sz="2200"/>
              <a:t> </a:t>
            </a:r>
            <a:r>
              <a:rPr lang="en-US" sz="2200" err="1"/>
              <a:t>štednjaka</a:t>
            </a:r>
            <a:endParaRPr lang="en-US" sz="22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037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6DB0-BC53-7EEA-091D-EAF56328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trošenja</a:t>
            </a:r>
            <a:r>
              <a:rPr lang="en-US" dirty="0"/>
              <a:t> </a:t>
            </a:r>
            <a:r>
              <a:rPr lang="en-US" dirty="0" err="1"/>
              <a:t>plina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8FEC-91C8-D7B0-AA6E-685E1850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s </a:t>
            </a:r>
            <a:r>
              <a:rPr lang="en-US" sz="2000" err="1"/>
              <a:t>obrzirom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okolnosti</a:t>
            </a:r>
            <a:r>
              <a:rPr lang="en-US" sz="2000"/>
              <a:t> u </a:t>
            </a:r>
            <a:r>
              <a:rPr lang="en-US" sz="2000" err="1"/>
              <a:t>svijetu</a:t>
            </a:r>
            <a:r>
              <a:rPr lang="en-US" sz="2000"/>
              <a:t> </a:t>
            </a:r>
            <a:r>
              <a:rPr lang="en-US" sz="2000" err="1"/>
              <a:t>poželjno</a:t>
            </a:r>
            <a:r>
              <a:rPr lang="en-US" sz="2000"/>
              <a:t>, </a:t>
            </a:r>
            <a:r>
              <a:rPr lang="en-US" sz="2000" err="1"/>
              <a:t>zapravo</a:t>
            </a:r>
            <a:r>
              <a:rPr lang="en-US" sz="2000"/>
              <a:t>, </a:t>
            </a:r>
            <a:r>
              <a:rPr lang="en-US" sz="2000" err="1"/>
              <a:t>potrebno</a:t>
            </a:r>
            <a:r>
              <a:rPr lang="en-US" sz="2000"/>
              <a:t> je </a:t>
            </a:r>
            <a:r>
              <a:rPr lang="en-US" sz="2000" err="1"/>
              <a:t>štediti</a:t>
            </a:r>
            <a:r>
              <a:rPr lang="en-US" sz="2000"/>
              <a:t> </a:t>
            </a:r>
            <a:r>
              <a:rPr lang="en-US" sz="2000" err="1"/>
              <a:t>plin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 err="1"/>
              <a:t>štednjom</a:t>
            </a:r>
            <a:r>
              <a:rPr lang="en-US" sz="2000"/>
              <a:t> </a:t>
            </a:r>
            <a:r>
              <a:rPr lang="en-US" sz="2000" err="1"/>
              <a:t>plina</a:t>
            </a:r>
            <a:r>
              <a:rPr lang="en-US" sz="2000"/>
              <a:t> </a:t>
            </a:r>
            <a:r>
              <a:rPr lang="en-US" sz="2000" err="1"/>
              <a:t>pomažamo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okolišu</a:t>
            </a:r>
            <a:r>
              <a:rPr lang="en-US" sz="2000"/>
              <a:t> </a:t>
            </a:r>
            <a:r>
              <a:rPr lang="en-US" sz="2000" err="1"/>
              <a:t>što</a:t>
            </a:r>
            <a:r>
              <a:rPr lang="en-US" sz="2000"/>
              <a:t> se </a:t>
            </a:r>
            <a:r>
              <a:rPr lang="en-US" sz="2000" err="1"/>
              <a:t>tiče</a:t>
            </a:r>
            <a:r>
              <a:rPr lang="en-US" sz="2000"/>
              <a:t> </a:t>
            </a:r>
            <a:r>
              <a:rPr lang="en-US" sz="2000" err="1"/>
              <a:t>emisija</a:t>
            </a:r>
            <a:r>
              <a:rPr lang="en-US" sz="2000"/>
              <a:t> </a:t>
            </a:r>
            <a:r>
              <a:rPr lang="en-US" sz="2000" err="1"/>
              <a:t>stakleničkih</a:t>
            </a:r>
            <a:r>
              <a:rPr lang="en-US" sz="2000"/>
              <a:t> </a:t>
            </a:r>
            <a:r>
              <a:rPr lang="en-US" sz="2000" err="1"/>
              <a:t>plinova</a:t>
            </a: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 err="1"/>
              <a:t>neki</a:t>
            </a:r>
            <a:r>
              <a:rPr lang="en-US" sz="2000"/>
              <a:t> </a:t>
            </a:r>
            <a:r>
              <a:rPr lang="en-US" sz="2000" err="1"/>
              <a:t>načini</a:t>
            </a:r>
            <a:r>
              <a:rPr lang="en-US" sz="2000"/>
              <a:t> </a:t>
            </a:r>
            <a:r>
              <a:rPr lang="en-US" sz="2000" err="1"/>
              <a:t>štednje</a:t>
            </a:r>
            <a:r>
              <a:rPr lang="en-US" sz="2000"/>
              <a:t> </a:t>
            </a:r>
            <a:r>
              <a:rPr lang="en-US" sz="2000" err="1"/>
              <a:t>plina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: </a:t>
            </a:r>
            <a:r>
              <a:rPr lang="en-US" sz="2000" err="1"/>
              <a:t>zagrijavanje</a:t>
            </a:r>
            <a:r>
              <a:rPr lang="en-US" sz="2000"/>
              <a:t> </a:t>
            </a:r>
            <a:r>
              <a:rPr lang="en-US" sz="2000" err="1"/>
              <a:t>samo</a:t>
            </a:r>
            <a:r>
              <a:rPr lang="en-US" sz="2000"/>
              <a:t> </a:t>
            </a:r>
            <a:r>
              <a:rPr lang="en-US" sz="2000" err="1"/>
              <a:t>najnužnijih</a:t>
            </a:r>
            <a:r>
              <a:rPr lang="en-US" sz="2000"/>
              <a:t> </a:t>
            </a:r>
            <a:r>
              <a:rPr lang="en-US" sz="2000" err="1"/>
              <a:t>prostorija</a:t>
            </a:r>
            <a:r>
              <a:rPr lang="en-US" sz="2000"/>
              <a:t>, </a:t>
            </a:r>
            <a:r>
              <a:rPr lang="en-US" sz="2000" err="1"/>
              <a:t>ušteda</a:t>
            </a:r>
            <a:r>
              <a:rPr lang="en-US" sz="2000"/>
              <a:t> </a:t>
            </a:r>
            <a:r>
              <a:rPr lang="en-US" sz="2000" err="1"/>
              <a:t>plina</a:t>
            </a:r>
            <a:r>
              <a:rPr lang="en-US" sz="2000"/>
              <a:t> se </a:t>
            </a:r>
            <a:r>
              <a:rPr lang="en-US" sz="2000" err="1"/>
              <a:t>može</a:t>
            </a:r>
            <a:r>
              <a:rPr lang="en-US" sz="2000"/>
              <a:t> </a:t>
            </a:r>
            <a:r>
              <a:rPr lang="en-US" sz="2000" err="1"/>
              <a:t>postići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dobrom</a:t>
            </a:r>
            <a:r>
              <a:rPr lang="en-US" sz="2000"/>
              <a:t> </a:t>
            </a:r>
            <a:r>
              <a:rPr lang="en-US" sz="2000" err="1"/>
              <a:t>toplinskom</a:t>
            </a:r>
            <a:r>
              <a:rPr lang="en-US" sz="2000"/>
              <a:t> </a:t>
            </a:r>
            <a:r>
              <a:rPr lang="en-US" sz="2000" err="1"/>
              <a:t>izolacijom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 err="1">
                <a:ea typeface="+mn-lt"/>
                <a:cs typeface="+mn-lt"/>
              </a:rPr>
              <a:t>trebali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bismo</a:t>
            </a:r>
            <a:r>
              <a:rPr lang="en-US" sz="2000">
                <a:ea typeface="+mn-lt"/>
                <a:cs typeface="+mn-lt"/>
              </a:rPr>
              <a:t> se </a:t>
            </a:r>
            <a:r>
              <a:rPr lang="en-US" sz="2000" err="1">
                <a:ea typeface="+mn-lt"/>
                <a:cs typeface="+mn-lt"/>
              </a:rPr>
              <a:t>toplije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odijevati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umjesto</a:t>
            </a:r>
            <a:r>
              <a:rPr lang="en-US" sz="2000">
                <a:ea typeface="+mn-lt"/>
                <a:cs typeface="+mn-lt"/>
              </a:rPr>
              <a:t> da </a:t>
            </a:r>
            <a:r>
              <a:rPr lang="en-US" sz="2000" err="1">
                <a:ea typeface="+mn-lt"/>
                <a:cs typeface="+mn-lt"/>
              </a:rPr>
              <a:t>grijemo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prostorije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42F5802-BB7B-E98F-2649-343803C4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961" y="645285"/>
            <a:ext cx="2520043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6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CBC14B05-FB1A-7CC3-ED6E-5B044D09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54" y="3423522"/>
            <a:ext cx="3681456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4205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0F8B-2C65-9716-2E5E-86A0565C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221" y="1058802"/>
            <a:ext cx="3333495" cy="1504335"/>
          </a:xfrm>
        </p:spPr>
        <p:txBody>
          <a:bodyPr>
            <a:normAutofit/>
          </a:bodyPr>
          <a:lstStyle/>
          <a:p>
            <a:r>
              <a:rPr lang="en-US" sz="3200" dirty="0" err="1"/>
              <a:t>Štednja</a:t>
            </a:r>
            <a:r>
              <a:rPr lang="en-US" sz="3200" dirty="0"/>
              <a:t> </a:t>
            </a:r>
            <a:r>
              <a:rPr lang="en-US" sz="3200" dirty="0" err="1"/>
              <a:t>vode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20A0-04AB-1808-A732-3D23E798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948480" cy="36587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štediti</a:t>
            </a:r>
            <a:r>
              <a:rPr lang="en-US" sz="1800" dirty="0"/>
              <a:t> </a:t>
            </a:r>
            <a:r>
              <a:rPr lang="en-US" sz="1800" dirty="0" err="1"/>
              <a:t>vodu</a:t>
            </a:r>
            <a:r>
              <a:rPr lang="en-US" sz="1800" dirty="0"/>
              <a:t> </a:t>
            </a:r>
            <a:r>
              <a:rPr lang="en-US" sz="1800" dirty="0" err="1"/>
              <a:t>možemo</a:t>
            </a:r>
            <a:r>
              <a:rPr lang="en-US" sz="1800" dirty="0"/>
              <a:t> 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razne</a:t>
            </a:r>
            <a:r>
              <a:rPr lang="en-US" sz="1800" dirty="0"/>
              <a:t> </a:t>
            </a:r>
            <a:r>
              <a:rPr lang="en-US" sz="1800" dirty="0" err="1"/>
              <a:t>načine</a:t>
            </a:r>
            <a:r>
              <a:rPr lang="en-US" sz="1800" dirty="0"/>
              <a:t>: </a:t>
            </a:r>
            <a:r>
              <a:rPr lang="en-US" sz="1800" dirty="0" err="1"/>
              <a:t>npr</a:t>
            </a:r>
            <a:r>
              <a:rPr lang="en-US" sz="1800" dirty="0"/>
              <a:t>. da ne </a:t>
            </a:r>
            <a:r>
              <a:rPr lang="en-US" sz="1800" dirty="0" err="1"/>
              <a:t>trošimo</a:t>
            </a:r>
            <a:r>
              <a:rPr lang="en-US" sz="1800" dirty="0"/>
              <a:t> </a:t>
            </a:r>
            <a:r>
              <a:rPr lang="en-US" sz="1800" dirty="0" err="1"/>
              <a:t>toliko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</a:t>
            </a:r>
            <a:r>
              <a:rPr lang="en-US" sz="1800" dirty="0" err="1"/>
              <a:t>tokom</a:t>
            </a:r>
            <a:r>
              <a:rPr lang="en-US" sz="1800" dirty="0"/>
              <a:t> </a:t>
            </a:r>
            <a:r>
              <a:rPr lang="en-US" sz="1800" dirty="0" err="1"/>
              <a:t>tuširanja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pranja</a:t>
            </a:r>
            <a:r>
              <a:rPr lang="en-US" sz="1800" dirty="0"/>
              <a:t> </a:t>
            </a:r>
            <a:r>
              <a:rPr lang="en-US" sz="1800" dirty="0" err="1"/>
              <a:t>suđa</a:t>
            </a:r>
            <a:endParaRPr lang="en-US" sz="18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800" dirty="0" err="1"/>
              <a:t>preporučljivo</a:t>
            </a:r>
            <a:r>
              <a:rPr lang="en-US" sz="1800" dirty="0"/>
              <a:t> je </a:t>
            </a:r>
            <a:r>
              <a:rPr lang="en-US" sz="1800" dirty="0" err="1"/>
              <a:t>čistiti</a:t>
            </a:r>
            <a:r>
              <a:rPr lang="en-US" sz="1800" dirty="0"/>
              <a:t> </a:t>
            </a:r>
            <a:r>
              <a:rPr lang="en-US" sz="1800" dirty="0" err="1"/>
              <a:t>cijevi</a:t>
            </a:r>
            <a:r>
              <a:rPr lang="en-US" sz="1800" dirty="0"/>
              <a:t> </a:t>
            </a:r>
            <a:r>
              <a:rPr lang="en-US" sz="1800" dirty="0" err="1"/>
              <a:t>izolacijskom</a:t>
            </a:r>
            <a:r>
              <a:rPr lang="en-US" sz="1800" dirty="0"/>
              <a:t> </a:t>
            </a:r>
            <a:r>
              <a:rPr lang="en-US" sz="1800" dirty="0" err="1"/>
              <a:t>pjenom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dotok</a:t>
            </a:r>
            <a:r>
              <a:rPr lang="en-US" sz="1800" dirty="0"/>
              <a:t> </a:t>
            </a:r>
            <a:r>
              <a:rPr lang="en-US" sz="1800" dirty="0" err="1"/>
              <a:t>tople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bio </a:t>
            </a:r>
            <a:r>
              <a:rPr lang="en-US" sz="1800" dirty="0" err="1"/>
              <a:t>brži</a:t>
            </a:r>
            <a:endParaRPr lang="en-US" sz="1800" dirty="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800" dirty="0" err="1"/>
              <a:t>kada</a:t>
            </a:r>
            <a:r>
              <a:rPr lang="en-US" sz="1800" dirty="0"/>
              <a:t> </a:t>
            </a:r>
            <a:r>
              <a:rPr lang="en-US" sz="1800" dirty="0" err="1"/>
              <a:t>idete</a:t>
            </a:r>
            <a:r>
              <a:rPr lang="en-US" sz="1800" dirty="0"/>
              <a:t> </a:t>
            </a:r>
            <a:r>
              <a:rPr lang="en-US" sz="1800" dirty="0" err="1"/>
              <a:t>negdje</a:t>
            </a:r>
            <a:r>
              <a:rPr lang="en-US" sz="1800" dirty="0"/>
              <a:t> dobro je </a:t>
            </a:r>
            <a:r>
              <a:rPr lang="en-US" sz="1800" dirty="0" err="1"/>
              <a:t>provjeriti</a:t>
            </a:r>
            <a:r>
              <a:rPr lang="en-US" sz="1800" dirty="0"/>
              <a:t> je li </a:t>
            </a:r>
            <a:r>
              <a:rPr lang="en-US" sz="1800" dirty="0" err="1"/>
              <a:t>ste</a:t>
            </a:r>
            <a:r>
              <a:rPr lang="en-US" sz="1800" dirty="0"/>
              <a:t> </a:t>
            </a:r>
            <a:r>
              <a:rPr lang="en-US" sz="1800" dirty="0" err="1"/>
              <a:t>ostavili</a:t>
            </a:r>
            <a:r>
              <a:rPr lang="en-US" sz="1800" dirty="0"/>
              <a:t> </a:t>
            </a:r>
            <a:r>
              <a:rPr lang="en-US" sz="1800" dirty="0" err="1"/>
              <a:t>pipu</a:t>
            </a:r>
            <a:r>
              <a:rPr lang="en-US" sz="1800" dirty="0"/>
              <a:t> da </a:t>
            </a:r>
            <a:r>
              <a:rPr lang="en-US" sz="1800" dirty="0" err="1"/>
              <a:t>voda</a:t>
            </a:r>
            <a:r>
              <a:rPr lang="en-US" sz="1800" dirty="0"/>
              <a:t> </a:t>
            </a:r>
            <a:r>
              <a:rPr lang="en-US" sz="1800" dirty="0" err="1"/>
              <a:t>teče</a:t>
            </a:r>
            <a:r>
              <a:rPr lang="en-US" sz="1800" dirty="0"/>
              <a:t> 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800" err="1"/>
              <a:t>štednjom</a:t>
            </a:r>
            <a:r>
              <a:rPr lang="en-US" sz="1800" dirty="0"/>
              <a:t> </a:t>
            </a:r>
            <a:r>
              <a:rPr lang="en-US" sz="1800" err="1"/>
              <a:t>vode</a:t>
            </a:r>
            <a:r>
              <a:rPr lang="en-US" sz="1800" dirty="0"/>
              <a:t> </a:t>
            </a:r>
            <a:r>
              <a:rPr lang="en-US" sz="1800" err="1"/>
              <a:t>štedimo</a:t>
            </a:r>
            <a:r>
              <a:rPr lang="en-US" sz="1800" dirty="0"/>
              <a:t> </a:t>
            </a:r>
            <a:r>
              <a:rPr lang="en-US" sz="1800" err="1"/>
              <a:t>novac</a:t>
            </a:r>
            <a:r>
              <a:rPr lang="en-US" sz="1800" dirty="0"/>
              <a:t> </a:t>
            </a:r>
            <a:r>
              <a:rPr lang="en-US" sz="1800" err="1"/>
              <a:t>i</a:t>
            </a:r>
            <a:r>
              <a:rPr lang="en-US" sz="1800" dirty="0"/>
              <a:t> </a:t>
            </a:r>
            <a:r>
              <a:rPr lang="en-US" sz="1800" err="1"/>
              <a:t>čuvamo</a:t>
            </a:r>
            <a:r>
              <a:rPr lang="en-US" sz="1800" dirty="0"/>
              <a:t> </a:t>
            </a:r>
            <a:r>
              <a:rPr lang="en-US" sz="1800" err="1"/>
              <a:t>pitku</a:t>
            </a:r>
            <a:r>
              <a:rPr lang="en-US" sz="1800" dirty="0"/>
              <a:t> </a:t>
            </a:r>
            <a:r>
              <a:rPr lang="en-US" sz="1800" err="1"/>
              <a:t>vodu</a:t>
            </a:r>
            <a:endParaRPr lang="en-US" sz="18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2F06AA-AFA9-29B5-9D48-2184921C8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168" y="2590786"/>
            <a:ext cx="5194662" cy="290355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779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2095-78A2-23B8-1E37-83F57B79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>
            <a:normAutofit/>
          </a:bodyPr>
          <a:lstStyle/>
          <a:p>
            <a:r>
              <a:rPr lang="en-US" dirty="0" err="1"/>
              <a:t>Zbrinjavanje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recikliranje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DD513-6F0E-5DCD-7B70-1045DB436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574777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err="1"/>
              <a:t>preporučljivo</a:t>
            </a:r>
            <a:r>
              <a:rPr lang="en-US" sz="1900"/>
              <a:t> je </a:t>
            </a:r>
            <a:r>
              <a:rPr lang="en-US" sz="1900" err="1"/>
              <a:t>odvajati</a:t>
            </a:r>
            <a:r>
              <a:rPr lang="en-US" sz="1900"/>
              <a:t> </a:t>
            </a:r>
            <a:r>
              <a:rPr lang="en-US" sz="1900" err="1"/>
              <a:t>smeće</a:t>
            </a:r>
            <a:r>
              <a:rPr lang="en-US" sz="1900"/>
              <a:t> </a:t>
            </a:r>
            <a:r>
              <a:rPr lang="en-US" sz="1900" err="1"/>
              <a:t>kakobi</a:t>
            </a:r>
            <a:r>
              <a:rPr lang="en-US" sz="1900"/>
              <a:t> </a:t>
            </a:r>
            <a:r>
              <a:rPr lang="en-US" sz="1900" err="1"/>
              <a:t>opet</a:t>
            </a:r>
            <a:r>
              <a:rPr lang="en-US" sz="1900"/>
              <a:t> </a:t>
            </a:r>
            <a:r>
              <a:rPr lang="en-US" sz="1900" err="1"/>
              <a:t>poslije</a:t>
            </a:r>
            <a:r>
              <a:rPr lang="en-US" sz="1900"/>
              <a:t> </a:t>
            </a:r>
            <a:r>
              <a:rPr lang="en-US" sz="1900" err="1"/>
              <a:t>moglobiti</a:t>
            </a:r>
            <a:r>
              <a:rPr lang="en-US" sz="1900"/>
              <a:t> </a:t>
            </a:r>
            <a:r>
              <a:rPr lang="en-US" sz="1900" err="1"/>
              <a:t>iskorišteno</a:t>
            </a:r>
            <a:r>
              <a:rPr lang="en-US" sz="1900"/>
              <a:t> </a:t>
            </a:r>
            <a:r>
              <a:rPr lang="en-US" sz="1900" err="1"/>
              <a:t>na</a:t>
            </a:r>
            <a:r>
              <a:rPr lang="en-US" sz="1900"/>
              <a:t> </a:t>
            </a:r>
            <a:r>
              <a:rPr lang="en-US" sz="1900" err="1"/>
              <a:t>druge</a:t>
            </a:r>
            <a:r>
              <a:rPr lang="en-US" sz="1900"/>
              <a:t> </a:t>
            </a:r>
            <a:r>
              <a:rPr lang="en-US" sz="1900" err="1"/>
              <a:t>načine</a:t>
            </a: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err="1"/>
              <a:t>umjesto</a:t>
            </a:r>
            <a:r>
              <a:rPr lang="en-US" sz="1900"/>
              <a:t> </a:t>
            </a:r>
            <a:r>
              <a:rPr lang="en-US" sz="1900" err="1"/>
              <a:t>plastičnih</a:t>
            </a:r>
            <a:r>
              <a:rPr lang="en-US" sz="1900"/>
              <a:t> </a:t>
            </a:r>
            <a:r>
              <a:rPr lang="en-US" sz="1900" err="1"/>
              <a:t>vrečica</a:t>
            </a:r>
            <a:r>
              <a:rPr lang="en-US" sz="1900"/>
              <a:t> </a:t>
            </a:r>
            <a:r>
              <a:rPr lang="en-US" sz="1900" err="1"/>
              <a:t>trebamo</a:t>
            </a:r>
            <a:r>
              <a:rPr lang="en-US" sz="1900"/>
              <a:t> </a:t>
            </a:r>
            <a:r>
              <a:rPr lang="en-US" sz="1900" err="1"/>
              <a:t>koristiti</a:t>
            </a:r>
            <a:r>
              <a:rPr lang="en-US" sz="1900"/>
              <a:t> </a:t>
            </a:r>
            <a:r>
              <a:rPr lang="en-US" sz="1900" err="1"/>
              <a:t>platnene</a:t>
            </a:r>
            <a:r>
              <a:rPr lang="en-US" sz="1900"/>
              <a:t> </a:t>
            </a:r>
            <a:r>
              <a:rPr lang="en-US" sz="1900" err="1"/>
              <a:t>jer</a:t>
            </a:r>
            <a:r>
              <a:rPr lang="en-US" sz="1900"/>
              <a:t> </a:t>
            </a:r>
            <a:r>
              <a:rPr lang="en-US" sz="1900" err="1"/>
              <a:t>plastične</a:t>
            </a:r>
            <a:r>
              <a:rPr lang="en-US" sz="1900"/>
              <a:t> </a:t>
            </a:r>
            <a:r>
              <a:rPr lang="en-US" sz="1900" err="1"/>
              <a:t>su</a:t>
            </a:r>
            <a:r>
              <a:rPr lang="en-US" sz="1900"/>
              <a:t> </a:t>
            </a:r>
            <a:r>
              <a:rPr lang="en-US" sz="1900" err="1"/>
              <a:t>jednokratne</a:t>
            </a:r>
            <a:r>
              <a:rPr lang="en-US" sz="1900"/>
              <a:t>, </a:t>
            </a:r>
            <a:r>
              <a:rPr lang="en-US" sz="1900" err="1"/>
              <a:t>plastične</a:t>
            </a:r>
            <a:r>
              <a:rPr lang="en-US" sz="1900"/>
              <a:t> </a:t>
            </a:r>
            <a:r>
              <a:rPr lang="en-US" sz="1900" err="1"/>
              <a:t>i</a:t>
            </a:r>
            <a:r>
              <a:rPr lang="en-US" sz="1900"/>
              <a:t> </a:t>
            </a:r>
            <a:r>
              <a:rPr lang="en-US" sz="1900" err="1"/>
              <a:t>zagađuju</a:t>
            </a: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err="1"/>
              <a:t>možemo</a:t>
            </a:r>
            <a:r>
              <a:rPr lang="en-US" sz="1900"/>
              <a:t> </a:t>
            </a:r>
            <a:r>
              <a:rPr lang="en-US" sz="1900" err="1"/>
              <a:t>kupovati</a:t>
            </a:r>
            <a:r>
              <a:rPr lang="en-US" sz="1900"/>
              <a:t> </a:t>
            </a:r>
            <a:r>
              <a:rPr lang="en-US" sz="1900" err="1"/>
              <a:t>proizvode</a:t>
            </a:r>
            <a:r>
              <a:rPr lang="en-US" sz="1900"/>
              <a:t> koji </a:t>
            </a:r>
            <a:r>
              <a:rPr lang="en-US" sz="1900" err="1"/>
              <a:t>poslije</a:t>
            </a:r>
            <a:r>
              <a:rPr lang="en-US" sz="1900"/>
              <a:t> </a:t>
            </a:r>
            <a:r>
              <a:rPr lang="en-US" sz="1900" err="1"/>
              <a:t>korištenja</a:t>
            </a:r>
            <a:r>
              <a:rPr lang="en-US" sz="1900"/>
              <a:t> </a:t>
            </a:r>
            <a:r>
              <a:rPr lang="en-US" sz="1900" err="1"/>
              <a:t>mogu</a:t>
            </a:r>
            <a:r>
              <a:rPr lang="en-US" sz="1900"/>
              <a:t> </a:t>
            </a:r>
            <a:r>
              <a:rPr lang="en-US" sz="1900" err="1"/>
              <a:t>biti</a:t>
            </a:r>
            <a:r>
              <a:rPr lang="en-US" sz="1900"/>
              <a:t> </a:t>
            </a:r>
            <a:r>
              <a:rPr lang="en-US" sz="1900" err="1"/>
              <a:t>reciklirani</a:t>
            </a:r>
            <a:r>
              <a:rPr lang="en-US" sz="1900"/>
              <a:t> </a:t>
            </a:r>
            <a:r>
              <a:rPr lang="en-US" sz="1900" err="1"/>
              <a:t>jer</a:t>
            </a:r>
            <a:r>
              <a:rPr lang="en-US" sz="1900"/>
              <a:t> </a:t>
            </a:r>
            <a:r>
              <a:rPr lang="en-US" sz="1900" err="1"/>
              <a:t>su</a:t>
            </a:r>
            <a:r>
              <a:rPr lang="en-US" sz="1900"/>
              <a:t> </a:t>
            </a:r>
            <a:r>
              <a:rPr lang="en-US" sz="1900" err="1"/>
              <a:t>napravljeni</a:t>
            </a:r>
            <a:r>
              <a:rPr lang="en-US" sz="1900"/>
              <a:t> od </a:t>
            </a:r>
            <a:r>
              <a:rPr lang="en-US" sz="1900" err="1"/>
              <a:t>takvog</a:t>
            </a:r>
            <a:r>
              <a:rPr lang="en-US" sz="1900"/>
              <a:t> </a:t>
            </a:r>
            <a:r>
              <a:rPr lang="en-US" sz="1900" err="1"/>
              <a:t>materijala</a:t>
            </a: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1900" err="1"/>
              <a:t>kupovanje</a:t>
            </a:r>
            <a:r>
              <a:rPr lang="en-US" sz="1900"/>
              <a:t> </a:t>
            </a:r>
            <a:r>
              <a:rPr lang="en-US" sz="1900" err="1"/>
              <a:t>proizvoda</a:t>
            </a:r>
            <a:r>
              <a:rPr lang="en-US" sz="1900"/>
              <a:t> koji </a:t>
            </a:r>
            <a:r>
              <a:rPr lang="en-US" sz="1900" err="1"/>
              <a:t>su</a:t>
            </a:r>
            <a:r>
              <a:rPr lang="en-US" sz="1900"/>
              <a:t> </a:t>
            </a:r>
            <a:r>
              <a:rPr lang="en-US" sz="1900" err="1"/>
              <a:t>manje</a:t>
            </a:r>
            <a:r>
              <a:rPr lang="en-US" sz="1900"/>
              <a:t> </a:t>
            </a:r>
            <a:r>
              <a:rPr lang="en-US" sz="1900" err="1"/>
              <a:t>vakumirani</a:t>
            </a:r>
            <a:r>
              <a:rPr lang="en-US" sz="1900"/>
              <a:t> </a:t>
            </a:r>
            <a:r>
              <a:rPr lang="en-US" sz="1900" err="1"/>
              <a:t>pomaže</a:t>
            </a:r>
            <a:r>
              <a:rPr lang="en-US" sz="1900"/>
              <a:t> </a:t>
            </a:r>
            <a:r>
              <a:rPr lang="en-US" sz="1900" err="1"/>
              <a:t>i</a:t>
            </a:r>
            <a:r>
              <a:rPr lang="en-US" sz="1900"/>
              <a:t> ne </a:t>
            </a:r>
            <a:r>
              <a:rPr lang="en-US" sz="1900" err="1"/>
              <a:t>zagađuje</a:t>
            </a:r>
            <a:r>
              <a:rPr lang="en-US" sz="1900"/>
              <a:t> </a:t>
            </a:r>
            <a:r>
              <a:rPr lang="en-US" sz="1900" err="1"/>
              <a:t>okoliš</a:t>
            </a: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19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19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9DCD98-4E0F-E1AB-B013-7F9B7FF5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863" y="645285"/>
            <a:ext cx="2694239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Picture 4" descr="A picture containing text, outdoor, road, cart&#10;&#10;Description automatically generated">
            <a:extLst>
              <a:ext uri="{FF2B5EF4-FFF2-40B4-BE49-F238E27FC236}">
                <a16:creationId xmlns:a16="http://schemas.microsoft.com/office/drawing/2014/main" id="{6E10BE64-7F60-53FC-2F23-DEDB85C0E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43" y="3818810"/>
            <a:ext cx="3950079" cy="166679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371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105217-DD04-426F-CC90-A3311A904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9" r="18149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333DDA-721F-950E-0D07-A3EC9FDB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Kako mi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djelovati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okoliš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0C59-2586-91A4-09B5-222F5E4D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61" y="3087805"/>
            <a:ext cx="5260680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manji rad u elektranama omogućavamo štednjom energije i plina u plinarama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/>
              <a:t>za okoliš je bolje da do neke određene destinacije dođemo biciklom ili pješke pa čak i autobusom, nego autom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/>
              <a:t>umjesto bacanja svog otpada u jednu vreću, možemo ga razdvajati i tako reciklirati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r>
              <a:rPr lang="en-US" sz="2000"/>
              <a:t>Okoliš je bitno očuvati, jer njegovim zagađivanjem štetimo I sebi.</a:t>
            </a:r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  <a:p>
            <a:pPr>
              <a:lnSpc>
                <a:spcPct val="90000"/>
              </a:lnSpc>
              <a:buClr>
                <a:srgbClr val="688727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3295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4E03DA-B800-46E1-AF36-59DF74A4B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A9900B-CB87-464C-884A-B15D70B64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742E5-4F8E-C229-BB32-A49E0B04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2" y="821265"/>
            <a:ext cx="6979918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Hvala na pažnji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C539-4D8E-C4BB-7F08-8F3349BD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885" y="821265"/>
            <a:ext cx="2950028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Luka Ivanović </a:t>
            </a:r>
            <a:r>
              <a:rPr lang="en-US" sz="2100" dirty="0" err="1"/>
              <a:t>i</a:t>
            </a:r>
            <a:r>
              <a:rPr lang="en-US" sz="2100" dirty="0"/>
              <a:t> Mihael </a:t>
            </a:r>
            <a:r>
              <a:rPr lang="en-US" sz="2100" dirty="0" err="1"/>
              <a:t>Mucić</a:t>
            </a:r>
            <a:endParaRPr lang="en-US" sz="21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95369B-D528-438E-80C9-A0930476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08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353</Words>
  <Application>Microsoft Office PowerPoint</Application>
  <PresentationFormat>Široki zaslon</PresentationFormat>
  <Paragraphs>41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Corbel</vt:lpstr>
      <vt:lpstr>Parallax</vt:lpstr>
      <vt:lpstr>Na koje sve načine ja mogu zaštititi prirodu</vt:lpstr>
      <vt:lpstr>Štednja energije i zagađivanje</vt:lpstr>
      <vt:lpstr>Smanjenje korištenja električne energije</vt:lpstr>
      <vt:lpstr>Smanjenje trošenja plina</vt:lpstr>
      <vt:lpstr>Štednja vode</vt:lpstr>
      <vt:lpstr>Zbrinjavanje otpada i recikliranje</vt:lpstr>
      <vt:lpstr>Kako mi možemo djelovati na okoliš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MAJA Vunderl Pasarić</cp:lastModifiedBy>
  <cp:revision>392</cp:revision>
  <dcterms:created xsi:type="dcterms:W3CDTF">2022-10-12T11:27:46Z</dcterms:created>
  <dcterms:modified xsi:type="dcterms:W3CDTF">2022-11-06T17:29:35Z</dcterms:modified>
</cp:coreProperties>
</file>