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7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8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82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11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17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72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66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6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64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9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421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028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94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90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84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91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8EF9-2690-4C33-9DB3-C244AA73EBA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0E8225-0B10-411E-8573-EC6640FD3D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3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 koji način možemo zaštiti prirodu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Viktorija </a:t>
            </a:r>
            <a:r>
              <a:rPr lang="hr-HR" dirty="0" err="1"/>
              <a:t>Pavlek</a:t>
            </a:r>
            <a:r>
              <a:rPr lang="hr-HR" dirty="0"/>
              <a:t> i Ivana </a:t>
            </a:r>
            <a:r>
              <a:rPr lang="hr-HR" dirty="0" err="1"/>
              <a:t>Šapina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398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je ova tema bitna?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15520"/>
          </a:xfrm>
        </p:spPr>
        <p:txBody>
          <a:bodyPr/>
          <a:lstStyle/>
          <a:p>
            <a:r>
              <a:rPr lang="hr-HR" dirty="0"/>
              <a:t>U današnje vrijeme stalno se koristimo plastikom i na različite načine zagađujemo okoliš.</a:t>
            </a:r>
          </a:p>
          <a:p>
            <a:r>
              <a:rPr lang="hr-HR" dirty="0"/>
              <a:t>Godišnje je </a:t>
            </a:r>
            <a:r>
              <a:rPr lang="hr-HR" dirty="0" err="1"/>
              <a:t>odbaćeno</a:t>
            </a:r>
            <a:r>
              <a:rPr lang="hr-HR" dirty="0"/>
              <a:t> preko 327 milijardi plastičnih vrećica u ocean, te zbog toga je sve više životinja ugroženo. </a:t>
            </a:r>
          </a:p>
          <a:p>
            <a:r>
              <a:rPr lang="hr-HR" dirty="0"/>
              <a:t>Neodgovornim ponašanjem ljudi okoliš je zagađen (zrak, voda, tlo…) te mnoge biljne i životinjske vrste umiru iz dana u dan. Žalosno je što svaki dan na svakom kutku našeg grada vidimo smeće po tlu, pa čak i u nacionalnim parkovima može se naći neželjeni otpad. Smeće nalazimo svugdje, samo ne tamo gdje bi trebalo biti.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09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Materijalizam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Danas nažalost živimo u materijalističkome svijetu, stalno se kupuje nova odjeća, elektronički uređaji, igračke, cipele, kozmetika, šminka… Kad nam staro dosadi, odmah bacamo i stvaraju se ogromne količine otpada kojeg se najčešće rješavamo spaljivanjem. </a:t>
            </a:r>
          </a:p>
          <a:p>
            <a:r>
              <a:rPr lang="hr-HR" dirty="0"/>
              <a:t>Također, tvornice su jedni od najvećih zagađivača okoliša.</a:t>
            </a:r>
          </a:p>
          <a:p>
            <a:pPr marL="0" indent="0">
              <a:buNone/>
            </a:pPr>
            <a:r>
              <a:rPr lang="hr-HR" dirty="0"/>
              <a:t>  ŠTO MOŽEMO NAPRAVITI?</a:t>
            </a:r>
          </a:p>
          <a:p>
            <a:r>
              <a:rPr lang="hr-HR" dirty="0"/>
              <a:t>pametna kupovina</a:t>
            </a:r>
          </a:p>
          <a:p>
            <a:r>
              <a:rPr lang="hr-HR" dirty="0"/>
              <a:t>stare stvari iskoristiti za nešto novo, donirati ili pokloniti</a:t>
            </a:r>
          </a:p>
          <a:p>
            <a:r>
              <a:rPr lang="hr-HR" dirty="0"/>
              <a:t>smanjiti šminkanje</a:t>
            </a:r>
          </a:p>
          <a:p>
            <a:r>
              <a:rPr lang="hr-HR" dirty="0"/>
              <a:t>kupovati ekološki napravljenu kozmetiku</a:t>
            </a:r>
          </a:p>
          <a:p>
            <a:r>
              <a:rPr lang="hr-HR" dirty="0"/>
              <a:t>dućani bez pakiranja, sami nosimo svoje posude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Refilling containers with products such as body wash helps cut down on w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71" y="5270818"/>
            <a:ext cx="1892532" cy="12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mes Charles (TV Series 2016– ) - IM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52" y="3382124"/>
            <a:ext cx="1507029" cy="15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VIRONMENT: Chile's Fast Fashion Dunes. | VeryCompost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66" y="-20683"/>
            <a:ext cx="3260629" cy="18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0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Zagađenje zraka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4835" y="2102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ZAŠTO JE LOŠE?</a:t>
            </a:r>
          </a:p>
          <a:p>
            <a:r>
              <a:rPr lang="hr-HR" dirty="0"/>
              <a:t>loše utječe na zdravlje svih živih bića</a:t>
            </a:r>
          </a:p>
          <a:p>
            <a:r>
              <a:rPr lang="hr-HR" dirty="0"/>
              <a:t>ugrožava biološku raznolikost</a:t>
            </a:r>
          </a:p>
          <a:p>
            <a:pPr marL="0" indent="0">
              <a:buNone/>
            </a:pPr>
            <a:r>
              <a:rPr lang="hr-HR" dirty="0"/>
              <a:t>KAKO SPRIJEČITI?</a:t>
            </a:r>
          </a:p>
          <a:p>
            <a:r>
              <a:rPr lang="hr-HR" dirty="0"/>
              <a:t>manje korištenja automobila </a:t>
            </a:r>
          </a:p>
          <a:p>
            <a:r>
              <a:rPr lang="hr-HR" dirty="0"/>
              <a:t>korištenje javnog prijevoza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 descr="Bike events | Rides and Events | Bicycle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64" y="64279"/>
            <a:ext cx="3119908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Getting Around Barcelona: How To Use Public Tra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Getting Around Barcelona: How To Use Public Transp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6" name="Picture 8" descr="The 9 Best Public Transportation Systems in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15" y="2634414"/>
            <a:ext cx="2040310" cy="25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Benefits of W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72" y="303680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2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uštedjeti plin?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smanjivanje korištenja automobila</a:t>
            </a:r>
          </a:p>
          <a:p>
            <a:r>
              <a:rPr lang="hr-HR" dirty="0"/>
              <a:t>smanjiti grijanje</a:t>
            </a:r>
          </a:p>
          <a:p>
            <a:r>
              <a:rPr lang="hr-HR" dirty="0"/>
              <a:t>smanjiti korištenje klime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AutoShape 2" descr="Air Conditioning Efficiency Tips &lt; MC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6" name="Picture 4" descr="Air Conditioning Efficiency Tips &lt; MC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51" y="798022"/>
            <a:ext cx="3027622" cy="15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ow to keep warm this winter: Clothing hacks if you want to keep energy  bills low | Express.co.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0" name="Picture 8" descr="How to keep warm this winter: Clothing hacks if you want to keep energy  bills low | Express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90" y="2675026"/>
            <a:ext cx="2932372" cy="17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2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Štednja električne E i vode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isključiti uređaje koje ne koristimo</a:t>
            </a:r>
          </a:p>
          <a:p>
            <a:r>
              <a:rPr lang="hr-HR" dirty="0"/>
              <a:t>gasiti svjetlo kad ga ne trebamo </a:t>
            </a:r>
          </a:p>
          <a:p>
            <a:r>
              <a:rPr lang="hr-HR" dirty="0"/>
              <a:t>umjesto kupanja u kadi, tuširati se</a:t>
            </a:r>
          </a:p>
          <a:p>
            <a:r>
              <a:rPr lang="hr-HR" dirty="0"/>
              <a:t>dok peremo zube ugasiti vodu</a:t>
            </a:r>
          </a:p>
          <a:p>
            <a:r>
              <a:rPr lang="hr-HR" dirty="0"/>
              <a:t>koristiti prirodno svijetlo</a:t>
            </a:r>
          </a:p>
          <a:p>
            <a:r>
              <a:rPr lang="hr-HR" dirty="0"/>
              <a:t>koristiti LED žarulje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098" name="Picture 2" descr="Are you showering right? | health e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1804251"/>
            <a:ext cx="2535786" cy="169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paring LED vs CFL vs Incandescent Light Bulbs | Viribright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94" y="4100975"/>
            <a:ext cx="1881841" cy="19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ust Turn Off the Lights!&quot; Or How I'm Turning Into My Fat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19" y="4289367"/>
            <a:ext cx="3120592" cy="20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6999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271</Words>
  <Application>Microsoft Office PowerPoint</Application>
  <PresentationFormat>Široki zaslon</PresentationFormat>
  <Paragraphs>133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Faseta</vt:lpstr>
      <vt:lpstr>Na koji način možemo zaštiti prirodu</vt:lpstr>
      <vt:lpstr>Zašto je ova tema bitna?</vt:lpstr>
      <vt:lpstr>Materijalizam</vt:lpstr>
      <vt:lpstr>Zagađenje zraka</vt:lpstr>
      <vt:lpstr>Kako uštedjeti plin?</vt:lpstr>
      <vt:lpstr>Štednja električne E i vode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koji način možemo zaštiti prirodu</dc:title>
  <dc:creator>Korisnik</dc:creator>
  <cp:lastModifiedBy>MAJA Vunderl Pasarić</cp:lastModifiedBy>
  <cp:revision>8</cp:revision>
  <dcterms:created xsi:type="dcterms:W3CDTF">2022-10-12T11:25:24Z</dcterms:created>
  <dcterms:modified xsi:type="dcterms:W3CDTF">2022-11-06T17:28:05Z</dcterms:modified>
</cp:coreProperties>
</file>