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4065" r:id="rId2"/>
  </p:sldMasterIdLst>
  <p:sldIdLst>
    <p:sldId id="256" r:id="rId3"/>
    <p:sldId id="257" r:id="rId4"/>
    <p:sldId id="270" r:id="rId5"/>
    <p:sldId id="258" r:id="rId6"/>
    <p:sldId id="259" r:id="rId7"/>
    <p:sldId id="260" r:id="rId8"/>
    <p:sldId id="266" r:id="rId9"/>
    <p:sldId id="271" r:id="rId10"/>
    <p:sldId id="267" r:id="rId11"/>
    <p:sldId id="262" r:id="rId12"/>
    <p:sldId id="263" r:id="rId13"/>
    <p:sldId id="264" r:id="rId14"/>
    <p:sldId id="265" r:id="rId15"/>
    <p:sldId id="26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886" autoAdjust="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879509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87221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50269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06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2271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967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5807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293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76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834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012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11780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044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8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91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39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30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02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50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0050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515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37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841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9447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71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2486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9466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8933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6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FB44EC-868A-424C-B20A-6FDF70AD2CAC}" type="datetimeFigureOut">
              <a:rPr lang="hr-HR" smtClean="0"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1ECB0A-6E57-4238-985B-A70EA5533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80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9717" y="1147231"/>
            <a:ext cx="8001000" cy="2971801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I KROZ TRNJE MOŽEMO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7052" y="685799"/>
            <a:ext cx="6400800" cy="1947333"/>
          </a:xfrm>
        </p:spPr>
        <p:txBody>
          <a:bodyPr/>
          <a:lstStyle/>
          <a:p>
            <a:pPr algn="ctr"/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sz="2800" dirty="0" smtClean="0"/>
              <a:t>Marta Kostelić &amp; Ladana Glavinić</a:t>
            </a:r>
          </a:p>
        </p:txBody>
      </p:sp>
    </p:spTree>
    <p:extLst>
      <p:ext uri="{BB962C8B-B14F-4D97-AF65-F5344CB8AC3E}">
        <p14:creationId xmlns:p14="http://schemas.microsoft.com/office/powerpoint/2010/main" val="2023059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90" y="0"/>
            <a:ext cx="4847016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96769" y="2259443"/>
            <a:ext cx="3945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NAJVEĆA </a:t>
            </a:r>
            <a:endParaRPr lang="hr-HR" sz="2800" b="1" dirty="0" smtClean="0"/>
          </a:p>
          <a:p>
            <a:pPr algn="ctr"/>
            <a:r>
              <a:rPr lang="hr-HR" sz="2800" b="1" dirty="0" smtClean="0"/>
              <a:t>HUMANITARNA </a:t>
            </a:r>
          </a:p>
          <a:p>
            <a:pPr algn="ctr"/>
            <a:r>
              <a:rPr lang="hr-HR" sz="2800" b="1" dirty="0" smtClean="0"/>
              <a:t>AKCIJA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8886938" y="2352041"/>
            <a:ext cx="2818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/>
              <a:t>OŠ GRIGORA VITEZA</a:t>
            </a:r>
          </a:p>
        </p:txBody>
      </p:sp>
    </p:spTree>
    <p:extLst>
      <p:ext uri="{BB962C8B-B14F-4D97-AF65-F5344CB8AC3E}">
        <p14:creationId xmlns:p14="http://schemas.microsoft.com/office/powerpoint/2010/main" val="101323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4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27280" y="685800"/>
            <a:ext cx="8534400" cy="1507067"/>
          </a:xfrm>
        </p:spPr>
        <p:txBody>
          <a:bodyPr/>
          <a:lstStyle/>
          <a:p>
            <a:r>
              <a:rPr lang="hr-HR" dirty="0" smtClean="0"/>
              <a:t>Kome, kada…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672636" y="1773820"/>
            <a:ext cx="4937655" cy="3615267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Š</a:t>
            </a:r>
            <a:r>
              <a:rPr lang="hr-HR" sz="2800" dirty="0" smtClean="0"/>
              <a:t>tićenicima „Kolajne ljubavi” koji borave u sirotištu sv. Ante u </a:t>
            </a:r>
            <a:r>
              <a:rPr lang="hr-HR" sz="2800" dirty="0" err="1" smtClean="0"/>
              <a:t>Songei</a:t>
            </a:r>
            <a:r>
              <a:rPr lang="hr-HR" sz="2800" dirty="0" smtClean="0"/>
              <a:t>, u Tanzaniji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P</a:t>
            </a:r>
            <a:r>
              <a:rPr lang="hr-HR" sz="2800" dirty="0" smtClean="0"/>
              <a:t>rošle godine </a:t>
            </a:r>
            <a:r>
              <a:rPr lang="hr-HR" sz="2800" dirty="0" smtClean="0"/>
              <a:t>u ožujku</a:t>
            </a:r>
            <a:endParaRPr lang="hr-HR" sz="2800" dirty="0" smtClean="0"/>
          </a:p>
          <a:p>
            <a:endParaRPr lang="hr-HR" sz="2800" dirty="0"/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86" y="1123251"/>
            <a:ext cx="4616901" cy="455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9584876" y="3322863"/>
            <a:ext cx="1036864" cy="628652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3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5787" y="430255"/>
            <a:ext cx="8534400" cy="1507067"/>
          </a:xfrm>
        </p:spPr>
        <p:txBody>
          <a:bodyPr/>
          <a:lstStyle/>
          <a:p>
            <a:r>
              <a:rPr lang="hr-HR" dirty="0" smtClean="0"/>
              <a:t>… i kako?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13795" y="1937322"/>
            <a:ext cx="5106004" cy="37028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 smtClean="0"/>
              <a:t>Prodavanjem slatkih proizvoda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 smtClean="0"/>
              <a:t> Malonogometnim turnirom u kojem su mogli sudjelovati svi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 smtClean="0"/>
              <a:t> Uz pomoć udruge „Trnjanske mame”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 smtClean="0"/>
              <a:t> Prodavanjem fotografija „Kolajne ljubavi”</a:t>
            </a:r>
            <a:endParaRPr lang="hr-HR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17" y="1673679"/>
            <a:ext cx="5608730" cy="374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99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277410"/>
            <a:ext cx="8534400" cy="1507067"/>
          </a:xfrm>
        </p:spPr>
        <p:txBody>
          <a:bodyPr/>
          <a:lstStyle/>
          <a:p>
            <a:r>
              <a:rPr lang="hr-HR" dirty="0" smtClean="0"/>
              <a:t>Rezultat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4212" y="1784477"/>
            <a:ext cx="4937655" cy="361526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Prikupljeno je ukupno </a:t>
            </a:r>
          </a:p>
          <a:p>
            <a:pPr marL="0" indent="0">
              <a:buNone/>
            </a:pPr>
            <a:r>
              <a:rPr lang="hr-HR" sz="2800" dirty="0" smtClean="0"/>
              <a:t>   kuna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Savez društava naše Djece dodijelio nam je nagradu za „Naj akciju u 2015. godini”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Učenica naše škole dobila je nagradu „Luka </a:t>
            </a:r>
            <a:r>
              <a:rPr lang="hr-HR" sz="2800" dirty="0" err="1" smtClean="0"/>
              <a:t>Ritz</a:t>
            </a:r>
            <a:r>
              <a:rPr lang="hr-HR" sz="2800" dirty="0" smtClean="0"/>
              <a:t>”  </a:t>
            </a:r>
            <a:endParaRPr lang="hr-HR" sz="2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4853950" y="1940088"/>
            <a:ext cx="189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2">
                    <a:lumMod val="75000"/>
                  </a:schemeClr>
                </a:solidFill>
              </a:rPr>
              <a:t>4400</a:t>
            </a:r>
            <a:endParaRPr lang="hr-HR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H:\Sto hocu, mogu\afri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21" y="119070"/>
            <a:ext cx="4326608" cy="3204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Sto hocu, mogu\ljubica jutarnj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34" y="3437163"/>
            <a:ext cx="2153782" cy="3216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34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53"/>
            <a:ext cx="12192000" cy="68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avokutnik 16"/>
          <p:cNvSpPr/>
          <p:nvPr/>
        </p:nvSpPr>
        <p:spPr>
          <a:xfrm>
            <a:off x="2854017" y="1905504"/>
            <a:ext cx="683469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 KROZ TRNJE </a:t>
            </a:r>
          </a:p>
          <a:p>
            <a:pPr algn="ctr"/>
            <a:r>
              <a:rPr lang="hr-HR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MOŽEMO!</a:t>
            </a:r>
            <a:endParaRPr lang="hr-HR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050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309846"/>
            <a:ext cx="8534400" cy="1507067"/>
          </a:xfrm>
        </p:spPr>
        <p:txBody>
          <a:bodyPr/>
          <a:lstStyle/>
          <a:p>
            <a:r>
              <a:rPr lang="hr-HR" dirty="0" smtClean="0"/>
              <a:t>Trnjanski Vitezovi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4211" y="2115324"/>
            <a:ext cx="4937655" cy="36152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OŠ </a:t>
            </a:r>
            <a:r>
              <a:rPr lang="hr-HR" sz="2800" dirty="0" err="1" smtClean="0"/>
              <a:t>Grigora</a:t>
            </a:r>
            <a:r>
              <a:rPr lang="hr-HR" sz="2800" dirty="0" smtClean="0"/>
              <a:t> Viteza nalazi se u gradskoj  četvrti Trnje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Poduzetnost pokazujemo akcijama provođenim tijekom školske godine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endParaRPr lang="hr-HR" sz="2800" dirty="0"/>
          </a:p>
        </p:txBody>
      </p:sp>
      <p:pic>
        <p:nvPicPr>
          <p:cNvPr id="8194" name="Picture 2" descr="H:\Sto hocu, mogu\sto hocu, mog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76" y="2130878"/>
            <a:ext cx="6566261" cy="283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70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351962"/>
            <a:ext cx="8534400" cy="150706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4211" y="1611775"/>
            <a:ext cx="4937655" cy="36152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U školi se održava nastava i za djecu s posebnim potrebama</a:t>
            </a:r>
            <a:endParaRPr lang="hr-HR" sz="2800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9218" name="Picture 2" descr="H:\Sto hocu, mogu\po_eki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5" y="1281793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18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70011" y="2901733"/>
            <a:ext cx="4937655" cy="36152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Pomaganje učenicima slabijeg imovinskog stanja</a:t>
            </a:r>
            <a:endParaRPr lang="hr-HR" sz="2800" dirty="0" smtClean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79" y="244929"/>
            <a:ext cx="4933950" cy="277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H:\Sto hocu, mogu\humanitarn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44" y="1069521"/>
            <a:ext cx="3496356" cy="4661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59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50664"/>
            <a:ext cx="8534400" cy="1507067"/>
          </a:xfrm>
        </p:spPr>
        <p:txBody>
          <a:bodyPr>
            <a:normAutofit/>
          </a:bodyPr>
          <a:lstStyle/>
          <a:p>
            <a:r>
              <a:rPr lang="hr-HR" dirty="0" smtClean="0"/>
              <a:t>posjeti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84316" y="1861457"/>
            <a:ext cx="6089550" cy="342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909394" y="2157731"/>
            <a:ext cx="4663440" cy="37673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Zajednici </a:t>
            </a:r>
            <a:r>
              <a:rPr lang="hr-HR" sz="2800" dirty="0" smtClean="0"/>
              <a:t>ovisnika u Vrbovcu – </a:t>
            </a:r>
            <a:r>
              <a:rPr lang="hr-HR" sz="2800" dirty="0" err="1" smtClean="0"/>
              <a:t>Cenacollu</a:t>
            </a:r>
            <a:endParaRPr lang="hr-H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Staračkom domu sestara </a:t>
            </a:r>
            <a:r>
              <a:rPr lang="hr-HR" sz="2800" dirty="0" err="1"/>
              <a:t>Dominikanki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„Misionarkama </a:t>
            </a:r>
            <a:r>
              <a:rPr lang="hr-HR" sz="2800" dirty="0"/>
              <a:t>ljubavi”</a:t>
            </a:r>
          </a:p>
          <a:p>
            <a:pPr marL="0" indent="0">
              <a:buNone/>
            </a:pPr>
            <a:endParaRPr lang="hr-HR" sz="2800" dirty="0" smtClean="0"/>
          </a:p>
          <a:p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1812066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684211" y="436193"/>
            <a:ext cx="8534400" cy="1507067"/>
          </a:xfrm>
        </p:spPr>
        <p:txBody>
          <a:bodyPr/>
          <a:lstStyle/>
          <a:p>
            <a:r>
              <a:rPr lang="hr-HR" dirty="0" smtClean="0"/>
              <a:t>Pomaganje životinjama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1"/>
          </p:nvPr>
        </p:nvSpPr>
        <p:spPr>
          <a:xfrm>
            <a:off x="798511" y="1012531"/>
            <a:ext cx="4937655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 </a:t>
            </a:r>
            <a:r>
              <a:rPr lang="hr-HR" sz="2800" dirty="0" smtClean="0"/>
              <a:t>udruge </a:t>
            </a:r>
            <a:r>
              <a:rPr lang="hr-HR" sz="2800" dirty="0" smtClean="0"/>
              <a:t>„Šapica”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 udruge „</a:t>
            </a:r>
            <a:r>
              <a:rPr lang="hr-HR" sz="2800" dirty="0" err="1" smtClean="0"/>
              <a:t>Dumovec</a:t>
            </a:r>
            <a:r>
              <a:rPr lang="hr-HR" sz="2800" dirty="0" smtClean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 </a:t>
            </a:r>
            <a:r>
              <a:rPr lang="hr-HR" sz="2800" dirty="0" smtClean="0"/>
              <a:t>centar </a:t>
            </a:r>
            <a:r>
              <a:rPr lang="hr-HR" sz="2800" dirty="0" smtClean="0"/>
              <a:t>za rehabilitaciju „</a:t>
            </a:r>
            <a:r>
              <a:rPr lang="hr-HR" sz="2800" dirty="0" err="1" smtClean="0"/>
              <a:t>Silver</a:t>
            </a:r>
            <a:r>
              <a:rPr lang="hr-HR" sz="2800" dirty="0" smtClean="0"/>
              <a:t>”</a:t>
            </a:r>
            <a:endParaRPr lang="hr-HR" sz="2800" dirty="0"/>
          </a:p>
        </p:txBody>
      </p:sp>
      <p:pic>
        <p:nvPicPr>
          <p:cNvPr id="6147" name="Picture 3" descr="H:\Sto hocu, mogu\citaj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85" y="334934"/>
            <a:ext cx="3931459" cy="2948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Sto hocu, mogu\6a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66" y="3283527"/>
            <a:ext cx="2431437" cy="3315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Sto hocu, mogu\citaj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57" y="3702529"/>
            <a:ext cx="3303452" cy="2477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82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2085" y="378319"/>
            <a:ext cx="8534400" cy="1507067"/>
          </a:xfrm>
        </p:spPr>
        <p:txBody>
          <a:bodyPr/>
          <a:lstStyle/>
          <a:p>
            <a:r>
              <a:rPr lang="hr-HR" dirty="0" smtClean="0"/>
              <a:t>Edukativne akcije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07085" y="969055"/>
            <a:ext cx="5106004" cy="37028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Izrađivanje </a:t>
            </a:r>
            <a:r>
              <a:rPr lang="hr-HR" sz="2800" dirty="0" smtClean="0"/>
              <a:t>slikovnica i časopisa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Učenje </a:t>
            </a:r>
            <a:r>
              <a:rPr lang="hr-HR" sz="2800" dirty="0" smtClean="0"/>
              <a:t>glagoljice</a:t>
            </a:r>
          </a:p>
        </p:txBody>
      </p:sp>
      <p:pic>
        <p:nvPicPr>
          <p:cNvPr id="5" name="Rezervirano mjesto sadržaja 4" descr="Zaslonski isječci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06922" y="2144145"/>
            <a:ext cx="2699004" cy="361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:\Sto hocu, mogu\Naucili_smo_slovo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39" y="661311"/>
            <a:ext cx="3515530" cy="3453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Sto hocu, mogu\pis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66" y="3951514"/>
            <a:ext cx="2749311" cy="2588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05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2085" y="378319"/>
            <a:ext cx="8534400" cy="1507067"/>
          </a:xfrm>
        </p:spPr>
        <p:txBody>
          <a:bodyPr/>
          <a:lstStyle/>
          <a:p>
            <a:r>
              <a:rPr lang="hr-HR" dirty="0" smtClean="0"/>
              <a:t>Multimedijske radionice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52014" y="2009270"/>
            <a:ext cx="5106004" cy="37028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Stvaranje </a:t>
            </a:r>
            <a:r>
              <a:rPr lang="hr-HR" sz="2800" dirty="0" smtClean="0"/>
              <a:t>predstave na ruskom i talijanskom jeziku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Snimanje </a:t>
            </a:r>
            <a:r>
              <a:rPr lang="hr-HR" sz="2800" dirty="0" smtClean="0"/>
              <a:t>radijskih emisija i radio </a:t>
            </a:r>
            <a:r>
              <a:rPr lang="hr-HR" sz="2800" dirty="0" smtClean="0"/>
              <a:t>drama</a:t>
            </a:r>
          </a:p>
          <a:p>
            <a:pPr marL="0" indent="0">
              <a:buNone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2800" dirty="0" smtClean="0"/>
          </a:p>
        </p:txBody>
      </p:sp>
      <p:pic>
        <p:nvPicPr>
          <p:cNvPr id="4098" name="Picture 2" descr="H:\Sto hocu, mogu\fotografij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64" y="1895299"/>
            <a:ext cx="4942925" cy="3917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26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290" y="459342"/>
            <a:ext cx="8534400" cy="1507067"/>
          </a:xfrm>
        </p:spPr>
        <p:txBody>
          <a:bodyPr/>
          <a:lstStyle/>
          <a:p>
            <a:r>
              <a:rPr lang="hr-HR" dirty="0" smtClean="0"/>
              <a:t>Filmska grupa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49487" y="2042516"/>
            <a:ext cx="4937655" cy="36152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Osnovana je 2011.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Sva oprema nabavljena je sudjelovanjem na raznim projektima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Nagrada na Reviji hrvatskog filmskog stvaralaštva djece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Snima </a:t>
            </a:r>
            <a:r>
              <a:rPr lang="hr-HR" sz="2800" dirty="0" smtClean="0"/>
              <a:t>mnoge akcije koje se odvijaju u školi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93" y="1126165"/>
            <a:ext cx="3588970" cy="494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68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Isje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TM02900743[[fn=Organski]]</Template>
  <TotalTime>404</TotalTime>
  <Words>231</Words>
  <Application>Microsoft Office PowerPoint</Application>
  <PresentationFormat>Custom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HDOfficeLightV0</vt:lpstr>
      <vt:lpstr>Isječak</vt:lpstr>
      <vt:lpstr>I KROZ TRNJE MOŽEMO</vt:lpstr>
      <vt:lpstr>Trnjanski Vitezovi</vt:lpstr>
      <vt:lpstr>PowerPoint Presentation</vt:lpstr>
      <vt:lpstr>PowerPoint Presentation</vt:lpstr>
      <vt:lpstr>posjeti</vt:lpstr>
      <vt:lpstr>Pomaganje životinjama</vt:lpstr>
      <vt:lpstr>Edukativne akcije</vt:lpstr>
      <vt:lpstr>Multimedijske radionice</vt:lpstr>
      <vt:lpstr>Filmska grupa</vt:lpstr>
      <vt:lpstr>PowerPoint Presentation</vt:lpstr>
      <vt:lpstr>Kome, kada…</vt:lpstr>
      <vt:lpstr>… i kako?</vt:lpstr>
      <vt:lpstr>Rezultat </vt:lpstr>
      <vt:lpstr>PowerPoint Presentation</vt:lpstr>
    </vt:vector>
  </TitlesOfParts>
  <Company>Osnovna škola Grigora Viteza u Zagrebu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KROZ TRNJE MOŽEMO</dc:title>
  <dc:creator>ucenik</dc:creator>
  <cp:lastModifiedBy>ana</cp:lastModifiedBy>
  <cp:revision>47</cp:revision>
  <dcterms:created xsi:type="dcterms:W3CDTF">2016-04-27T08:03:17Z</dcterms:created>
  <dcterms:modified xsi:type="dcterms:W3CDTF">2016-05-13T12:23:04Z</dcterms:modified>
</cp:coreProperties>
</file>